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6" r:id="rId3"/>
    <p:sldId id="268" r:id="rId4"/>
    <p:sldId id="267" r:id="rId5"/>
    <p:sldId id="269" r:id="rId6"/>
    <p:sldId id="257" r:id="rId7"/>
    <p:sldId id="270" r:id="rId8"/>
    <p:sldId id="258" r:id="rId9"/>
    <p:sldId id="283" r:id="rId10"/>
    <p:sldId id="278" r:id="rId11"/>
    <p:sldId id="260" r:id="rId12"/>
    <p:sldId id="264" r:id="rId13"/>
    <p:sldId id="261" r:id="rId14"/>
    <p:sldId id="275" r:id="rId15"/>
    <p:sldId id="272" r:id="rId16"/>
    <p:sldId id="276" r:id="rId17"/>
    <p:sldId id="281" r:id="rId18"/>
    <p:sldId id="263" r:id="rId19"/>
    <p:sldId id="265" r:id="rId20"/>
    <p:sldId id="273" r:id="rId21"/>
    <p:sldId id="274" r:id="rId22"/>
    <p:sldId id="277" r:id="rId23"/>
    <p:sldId id="285" r:id="rId24"/>
    <p:sldId id="279" r:id="rId25"/>
    <p:sldId id="284"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4" d="100"/>
          <a:sy n="64" d="100"/>
        </p:scale>
        <p:origin x="7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2:10:51.690"/>
    </inkml:context>
    <inkml:brush xml:id="br0">
      <inkml:brushProperty name="width" value="0.05" units="cm"/>
      <inkml:brushProperty name="height" value="0.05" units="cm"/>
      <inkml:brushProperty name="color" value="#FFC114"/>
    </inkml:brush>
  </inkml:definitions>
  <inkml:trace contextRef="#ctx0" brushRef="#br0">153 174 5376,'-31'-1'-115,"9"-3"102,21 4-158,-1-1 35,-3 1-33,0 0 123,0 0 110,-2 0 137,-1 0 112,-1 1 179,-3-1 394,1 2 403,9-2-901,2 0-46,1 0 3,1 0-215,1 0-34,0 0-36,1-1-40,1 1-44,1 0-46,7-2 276,1-1-53,14-6 45,13-2 13,-2 5-99,1 2 85,-1 2 52,52 0 401,-35 3-317,-17 0-181,0-1-95,-2 2-23,0 2 56,74 16 293,-73-12-287,0-1-59,32 3 0,-16-5 59,1-3 0,2-2-96,2-2 27,-34-1 15,-1-1 1,0 0 0,6-4-43,-19 5 0,1-6 0,-6-1 0,-9 7 0,-4 3 0,-42 4 86,-45-2-86,4-1 42,11 0-5,-107-13 155,120 5-165,38 4-27,0-1 0,-1 1 0,0 1 0,-1 2 0,-7 2 0,4 1 37,-45 3 155,50-6-165,5 1-6,10 2 55,5-1-24,5-2 55,3 0 21,0 3-60,0-1-22,0-1-31,-4 6-4,1 0 36,0 4 43,2-7 17,24-2-19,9 5 89,-12-2-93,0-2-49,54 4-4,102-7 146,-80-1-129,-3 1-18,138 0 161,-132 3-135,-57-2 30,-1-3 0,10-2-86,48-10 58,0-3-36,-35 5-18,0-2 140,5-4-144,6-1 73,-16 5-55,-47 12 3,-78 15 105,22-4-40,14-4-63,-52 6-7,-230 25 183,175-31-158,-31-8-41,-30-9 0,178 10-22,-1 1 0,-17 3 22,-36 9 60,17 3 155,-31 14-215,27-9 46,30-12 39,12-3-63,16-3-23,11 1 1,0 0 0,1 0 0,-1-1 0,1 0 0,0-1 0,-1 0 0,1 0 0,-1-1 0,1 0 0,2 0 0,10-2 0,89-2 20,49 7 53,-26 0-16,162-18 33,-156 6-74,-65 3 11,37-8 73,24-2 8,-93 8 1,-1-6-72,-30 11-34,0 0 1,0 0-1,1 1 1,-1 0 0,1 1-1,0 1 1,-1 0-4,-18 2 99,-6 5-89,0-1-13,-55 14 87,0 0-42,-259 46-40,65-33 126,-190-5-128,382-21 0,-1 3 0,14-2 0,-56 0 0,81-9 26,28 2-19,0-1-1,1 0 1,-1 0 0,1 0 0,-1 0-1,1 0 1,0-1 0,-1 1 0,1-1 0,0 0-1,0 0 1,0-1-7,-3-7 21,9 0-21,-1 9 0,-1-1 0,1 1 0,-1 0 0,1 0 0,0 0 0,-1 1 0,1-1 0,0 0 0,0 1 0,0-1 0,-1 1 0,1-1 0,0 1 0,0 0 0,1 0 0,32-1 0,-16 2 0,667-1 128,-563 1-89,43-5 251,15-8-290,-34-5 77,-129 15-14,0 0-36,36-4-8,-37 2 14,-1-2 38,-5-3-50,-10 8-20,0 0 0,-1 0 0,1 0 0,-1 0 0,1-1 0,-1 1 0,1 0 0,-1 0 0,0 0 0,0-1-1,1 1 1,-1 0 0,0 0 0,0-1 0,0 1 0,-1 0 0,1 0 0,0 0 0,0-1 0,-1 1 0,1 0-1,-1-1 0,0 0 4,0 0 0,0 0 0,-1 0 0,1 0 0,-1 0 0,0 1 0,1-1 0,-1 0 0,0 1 0,0-1 0,-1 0-4,-4-2 11,-1 0 0,1 0-1,-1 1 1,0 0 0,1 0-1,-9-1-10,0 2 7,1 0 0,-1 0 0,0 2 0,0 0 0,1 0 0,-2 2-7,-35 5 68,-8 4-68,-9 1 18,-397 65 110,307-56-133,26-3 32,57-7 58,1-3-49,0-4-61,0-5-71,45 1 69,15 0 49,-2-1 68,11-3-90,6-5-85,2 7 73,1 1 0,-1-1 0,1 1-1,0 0 1,-1-1 0,1 1 0,0 1 0,0-1 0,0 0 0,1 1 12,-2-1-7,59-8 11,-2 7 98,35 3-102,2 7 0,0 4 0,0 4 0,7 1 0,64 1 0,-105-13-4,-17-1 30,27-1-26,-69-3 106,-7 0-94,1 0 0,-1 0 0,1 0-1,-1 0 1,0-1 0,1 1-1,-1-1 1,1 0 0,-1 0-1,0 0-11,-12-4 11,-51-5 24,-66-2-35,59 7 93,-39-10-93,16 2 5,0 4 0,-14 4-5,17 0-37,1-2-42,4 1 53,69 6 27,-1 0 0,1 2 0,-1 0-1,1 1 1,-8 3-1,13-2-21,15-4 20,0 0 0,0 0 0,0 0 0,0 0 0,0 0 0,0 0 0,1 0 0,-1 0 0,0 0 0,0 0 0,0 1 0,0-1 0,0 0 0,0 0 0,0 0 0,0 0-1,0 0 1,0 0 0,0 0 0,0 0 0,0 1 0,0-1 0,0 0 0,0 0 0,0 0 0,1 0 0,-1 0 0,0 0 0,-1 0 0,1 1 0,0-1 0,0 0 0,0 0 0,0 0 0,0 0 0,0 0 0,0 0 0,0 0 0,0 1 0,0-1 0,0 0 0,0 0 0,0 0 0,0 0 0,0 0-1,0 0 1,0 0 0,0 0 0,-1 0 0,1 0 0,0 1 0,0-1 0,0 0 0,0 0 0,0 0 0,0 0 0,0 0 0,-1 0 0,1 0 0,0 0 0,0 0 0,0 0 0,0 0 0,0 0 0,0 0 0,0 0 0,-1 0 1,9 4-38,3 0 18,-1-2 1,0 0-1,0 0 0,1-1 0,7 1 20,14 1-29,12 0 29,0-2 0,1-1 0,-1-3 0,24-4 0,-7 0 0,-12 5 41,24 2 94,-28 0-76,-63-3-69,-44-7-87,-3 5 120,0 2 33,-68-6 81,44-5-97,-17-7-61,104 20-22,3 1 1,39-5-1,0 1-1,1 3 1,35 2 43,-8 1-20,143 5 20,-195-4-22,-6-2 7,-16-6 52,1 4-28,0-1 0,0 1 0,0 0 0,0 0 0,0 0 0,0 1 0,0 0 0,0 0 0,-1 0 0,1 1 0,0-1 0,0 1 0,-3 1-9,-23 2 11,-62-8 28,19 1 50,60 2-28,3-1-40,-9-1-68,-14 5-94,25 1 98,14-4 34,1 1 0,0 0-1,0 0 1,0 0 0,0 1-1,0-1 1,0 2 0,0-1 0,-1 0-1,6 3 10,16 3-14,70 6 39,50-3 61,-72-5-47,79-2-54,74-11-95,-117 3 85,-53 0 91,54-12-66,-49 6 84,19 2-84,-64 7 69,0 0-37,4-2-29,10-2-45,7-1-25,-13 4 56,-4 1 44,1 1 56,-14 1-75,31-3 62,-22 0-15,7-3 45,5-1 21,-20 6-58,-5 0-37,1-1-75,2-2-55,4-2-75,-9 4 258,-5 2 1,-45 2-70,0 1 0,0 3 1,-14 4-17,-139 37 109,92-20 31,-47 3-140,117-25 19,-52 9-170,52-7 114,17-2 51,1 1 35,-1 0 43,1 1 50,-14 2 72,13-6-142,12-3-84,1 0-36,0 1-41,1-1-48,73 0 40,5 0 38,1 0 37,58-3 94,75-13-72,-84 3 56,56-7-6,-139 15-81,20 0-95,17-3-49,-28 1 145,-42 5 115,5-2-85,-2 0-43,-5 3 43,-1 0 53,-1 1 86,-61 3-125,-80 13-169,100-10 151,0-1 56,0-1 75,-1-1 95,0 1-124,0 2-62,10-2-38,1 0 0,-1-2 0,-9-2 2,-100-8-42,-58-14 42,163 17-24,1 2-38,-14 1-235,-17 3 297,16 1-87,6-1 87,-21-7 120,-9 1 52,24 7-122,47-1-65,-13 3-126,12-4 71,9-3 40,34-7-20,28 4-118,-18 2 75,-19-1 84,408-68 201,-250 49-150,-101 17-84,-58 5 3,1 2 1,0 0 0,0 3-1,-1 0 1,21 6 38,-28-5 70,32-1 182,-36-3-203,-1 0-58,-16 0-58,-1 0 49,-1 0 103,0 0-17,0 0-50,0 0-36,0 0-50,0-4-9,0 0 92,-1 0 69,-2 0 86,-4-1-166,0 1 0,-1 0 0,0 0 0,1 1-1,-2 0 1,1 0 0,0 1 0,0 0 0,-1 0-1,1 1 1,-1 0 0,-4 0-4,-25 0 9,0 2 0,-9 2-9,30-2 0,-84 10 79,-53 14-79,29-4 34,41-10-40,47-6-58,0 2 0,0 2 0,-31 11 64,-6 6-43,59-21 54,-1 0-1,1-2 0,-1 1 1,-8-1-11,-35-1 108,39-1 126,-1 2-119,8-2-95,-1 1-37,-14-2-107,7-5-42,18 4 131,0 0-1,0-1 1,1 1 0,-1-1-1,0 1 1,0-1-1,1 0 1,0 0 0,-2-2 35,1 2-46,3 1 32,-1 0 2,-2-3-41,-5-3-44,-4-4-65,7 6 148,-19-14 49,7 8-1,13 9-2,0 0 0,-1 0 1,0 0-1,1 0 0,-1 1 1,0 0-1,0 0 0,-3 0-32,-13-1 71,-8-3 41,0-1-32,-4 5-126,22-1 3,0 2 1,1 0 0,-1 0 0,0 1 0,1 0 0,-1 1-1,-8 2 43,15-1-106,-2 4 63,4-5-21,2-2 149,0 0 1,0 0-104,0 0-50,1 0 1,3 1 49,20 5 13,0-2 1,0-1-1,0-1 0,0-1 5,105-1-17,-53-1 32,-10-2 85,33-7-91,-26 2 22,-25 5 63,28-1 122,-1-1-86,29-4-47,137-19 0,-221 26-3,-1-1-45,37-5-14,-31 6 35,-22 2-108,-2 1-43,4-1-138,14-6 165,-4 1 47,-7 2-22,-4 1 43,-3 1 53,0 1 86,-2 0 1,-2 2-88,-14 5-154,-1 0 76,-11 4 103,-22 4 170,28-10-174,-1-1-63,0-2-97,-70 3-24,10 0 49,28-2 122,9-2 95,24 0-33,0-1 34,7 0-87,0 0-37,-16-1-57,-73-4-354,82 3 345,1-2 51,1 2 65,-1-1-42,-6 1-26,0 1 0,-18 2-14,33 0 116,0 0-52,-6 0-39,-33 3-112,30-1 97,19-3 77,-1 1-58,0 0-49,0-1-42,-4 2-145,-10 3-394,12-4 480,2 0 70,1 0 65,1 0 38,0-1 43,1 1 50,-2 0 42,3-1-118,0 0-87,0 0-92,0 0 32,-3 0 49,0 1-34,0 0-62,-25-10 57,25 6 67,8 0 4,12-1 59,-14 3-19,16-3-26,1 1 0,0 1 0,14 0-17,20 2-37,33 6 37,41 1-36,189-13 95,-121 2-49,-66 3-57,-85-1 49,21-4-2,-12 0 18,0 4 68,-30 1-136,0-2-1,21-4 51,32-3-27,-55 9 54,0 0 41,52-1 258,-44 2-235,-28 0-28,-2 0-62,0 0-51,0 0-70,-2 3-3,-4 1 94,-14 1 159,-11 0 77,-10 1-45,-55 12 43,66-11-97,1 1 64,-33 9-125,21-8-75,5-3-53,0-1-71,10-2 42,1 1 36,-12 1 14,-1 1 40,-42 6 5,25-5-68,-13 0 180,-1 0-70,-46 4-95,-74 5-156,108-10 159,-2-1 61,1 0 91,20 1-43,1 4 112,11-2 42,-1-1 44,41-7-270,0 0-54,-8-2-195,17 2 271,1 0 0,0 1 0,0-1 0,0 0 0,0 0 0,0 0 0,0 0 0,-1 0 0,1 0 0,0 0 0,0 0 0,0 0 0,0 0 0,0 0 0,0 0 0,-1 0 0,1 0 0,0 0 0,0 0 0,0 0 0,0 0 0,0 0 0,0 0 0,-1 0 0,1 0 0,0-1-1,0 1 1,0 0 0,0 0 0,0 0 0,0 0 0,0 0 0,-1 0 0,1 0 0,0 0 0,0 0 0,0-1 0,0 1 0,0 0 0,0 0 0,0 0 0,0 0 0,0 0 0,0 0 0,0 0 0,0-1 0,0 1 0,0 0 0,0 0 0,0 0 0,0 0 0,0 0 0,0-1 0,0 1 0,0 0 0,0 0 0,0 0-1,0 0 8,20-5-331,-8 4 481,1 0-37,12 1 15,5 3-115,-7 0-74,-1 0-37,16 3-90,-14-3 67,-1 2 67,5 2 52,14 4 66,-1 0-13,-14-5-68,-4-1-53,1-2-67,-6 0 55,0-1 36,19 1 43,0-1 81,50 1 185,-60-2-220,0-1-42,4 0-77,0 0-106,-30 0 176,23 0-113,0-2 96,-5 0 61,1 0 37,42-9 260,-35 4-240,0-1-85,-13 4-52,-1-1-37,-5 3 364,-2-1-104,-3 1-79,-2 0-56,-9-4-9,1 2 31,-20-6-164,-17 6-156,-2 7 8,16 1 161,6-1 101,1-1 100,-29 1-35,-28 0 101,-11 0-11,29 2-159,12 0-107,25-1 1,0 0-35,-109 20 74,90-17 68,0-1 38,7-1 29,0-2 44,0 0 50,0 0 58,31-2-279,-1-1 0,-8 0-17,13 0-46,2 0-21,0 0 61,0 0 49,10-5 88,-6 4-76,39-17-87,-16 9-51,0 1 0,25-2 144,16-1-120,-28 5 106,1-1 60,39-5-119,6 5-211,23 3 284,-50 4-28,1 0 67,-15 0 51,18 1-13,-1 1-38,79 0 3,-45-7 34,-82 4-202,-1 0 53,1 1 44,-1-1 34,51-3 205,-36 0-197,-5-2 8,-1 1 33,82-26 330,-68 18-331,-1 2-125,19 2-161,-17 3 133,-34 5 13,1-1-28,16 2 82,11 1 68,1 2 72,-14-2-68,3 0-92,-18-1-57,0-2 73,1 1 49,4-5 73,-3 2-92,-3 1-52,0 1-59,8-10 216,-5 2-20,-5 9-24,1-1 39,1-1 54,1-2 65,0 1-161,5-4-38,6-3-13,-2 2 22,-10 7 106,-6 2-100,1-1-40,-2 0-43,-1-2-78,-4 0-92,2 2 152,-26-1 6,0 2 58,-8 1 55,-22 5 95,1 3 16,22-2-82,7-1-49,1 0-48,29-5 17,-45 8-3,-23 7-48,-17 2-26,29-7 64,10-3 49,-2-3 59,-46 2-132,-75 5 37,-1 7 73,162-17-192,0-1 37,-14 2 3,1-1 86,-33 2 114,41-3-106,-1 0-37,8-1-13,-14 1-11,-43-4 117,39 0-102,15 2-20,1-1-33,-1 0-40,1 0-46,3 0 293,1-1-51,-3-2-41,0 0-58,-7-4-58,5 5 65,1 1 61,-1 2 78,3 2-42,1-1-46,-11 0-24,11 0 23,-1-1 54,-1-1 79,6 1-99,-4 1 106,-4-1 74,8 0-195,1 0-34,0 0-34,0-1-34,0 0-41,1-1-45,-2 0 235,0-1-49,1 1-41,-1 0-34,-5-2-105,-15-3-292,17 7 347,-1 1 56,-1 0 96,5 1 16,-1 0 40,-4 2-80,2-2-63,-1 1-53,-13 0-153,12-2 174,-7 0 58,6 0 50,-1 0 44,9 1-77,-6 0 122,6 1-134,-1-1-60,1 1-91,1-1-74,2-1 126,0 0 78,0 0 80,-1 2 120,-6 14-165,3-3-35,4-10-2,-1-1-1,1 1 1,0 0-1,0 0 0,0 0 1,0-1-1,0 1 1,1 0-1,-1 0 0,1-1 1,0 1 10,3 10-19,1 2 71,-4-12-202,-1-3 22,1 0 52,1 2 35,4 4 40,-3-3 13,6 2-70,1 1 52,22 7 130,-17-9-105,-6-2-46,-1 1-40,1-1-46,6 2 280,-6-4 138,1-1-137,11 0-62,-7 1-383,-3-2 87,-2-1 72,-1 0 61,4-4 62,2-12 162,-10 13-209,-1 2 5,-1 0 60,2-9 231,-3 8-184,0 3-74,-1-1-46,1-1-42,-3 0 49,-1 0 45,0 0 37,0 0 34,-14-15 136,5 9-51,2 5-77,-2 2-102,-3 0-107,9 2 193,0 0-67,-21 3-196,16 0 165,5-1 67,1 1 57,-10 5-70,4 0-42,9-5-86,2 1 22,0 3 103,0-3 12,0 0-1,0 0 1,0 0 0,0 0-1,1 0 1,0 0 0,-1 0-1,1-1 1,1 3-30,9 19 56,-3-10-77,5-6-43,18-4 19,18-5-105,-13-1 68,0 3-57,-14 0 80,-1-2 0,1 0-1,16-3 60,-17-1-78,0-2-39,46-16 488,3 8-107,-35 9-181,1 1-39,0 1-42,0 0-45,12-1-97,0-1-100,-22 2 172,1-1 37,26-6 50,55-9 121,-71 16-133,-1 3-53,1 0 91,-1-1-37,74-7-103,-13 1 31,-87 7 224,0-1-39,0-1-40,0 0-42,1 0-47,1 0-61,0 2-61,0 0-64,13 1 275,6 0-21,1 0-38,-6 1-50,0 1-1,17 4 29,-40-5-184,-1-1 58,1 0 52,0 1 45,1-1 65,0 0 80,11 0 451,-12 0-477,0 0-35,1 0-45,-1 0-58,0 0-68,0-1-80,0 1-69,0 0-89,0 0-98,0 0-107,0 0-115,0 0-126,-1 0 351,-1-1-35,1 1-36,-1 0-37,-1 0-164,0 0-91,0 0-80,0 0-72,0 0-271,0 0-71,0 0-328,0 0-892</inkml:trace>
  <inkml:trace contextRef="#ctx0" brushRef="#br0" timeOffset="13930.747">1827 197 3328,'0'0'128,"0"0"0,0 0 21,0 0 86,0 0 0,0 0-86,-3-5 0,-4-10-7,3 7-28,-1-2 37,1 0 45,0 1 49,0-1 57,1 1 63,2 6-237,1 3 21,0 0 86,0 0 42,0 0 43,0 0-128,-1 3-33,1 0-64,1 1-42,0 3-36,1-2 0,-2-3 26,-1 13 84,0 0-41,-9 34 58,2-26-53,-4-4 73,2-8 9,-1-2 66,9-8 81,1-11-178,0 3-103,-2-1-36,0-7-25,2 5 52,1-8 62,7-21 269,-4 27-314,0 0-78,1 3-54,8 3 64,8 1 47,16 3 76,-33 2-92,0 0 0,0 1 0,0 0 0,0-1 0,-1 1 1,1 0-1,0 0 0,0 0 0,-1 1 0,3 0-10,-4-1 2,1 0 0,-1 0 0,0 0 0,0 1 0,0-1 0,0 0 0,0 0 0,0 0 1,0 1-1,-1-1 0,1 0 0,0 1 0,-1 0-2,0 11 56,-13 7 170,-6-4 35,8-9-143,5-3-73,-1-1-1,0 0 1,0-1 0,0 0 0,-3 1-45,-27 2 102,0-5-33,-37-9 40,28 0 6,-8-5-3,39 8-36,1 0 0,0 0 0,0-1 0,-9-7-76,15 9 35,0-1 0,1 0 0,0 0 0,0-1 0,1 1 0,-1-2 0,1 1 0,0-2-35,-7-15 52,4-4-32,9 15-20,6-3 0,-4 15-7,0-1 0,1 1 0,-1 0 0,0 0 0,0-1 0,1 1 0,-1 1 0,1-1 0,-1 0 0,1 0 0,-1 1 0,1 0 0,-1-1 0,1 1 0,1 0 7,12-2-23,2-1 35,1 0 1,-1 1 0,1 1 0,0 1 0,5 1-13,-16-1 4,0 1 1,0 0-1,-1 0 1,1 1-1,-1 0 1,1 0 0,-1 1-1,0 0 1,0 0-1,0 1 1,0 0-1,0 0 1,-1 1 0,1 0-5,-6-4 0,0-1 0,-1 1 0,1 0 0,0 0 0,0 0 0,-1-1 0,1 1 0,0 0 0,-1 0 0,1 0 0,-1 0 0,1 0 0,-1 0 0,1 0 0,-1 1 0,0-1 0,0 0 0,0 0 0,1 0 0,-1 0 0,0 0 0,0 0 0,0 1 0,-1-1 0,1 0 0,-1 1 0,1 0 0,-1 0 0,0-1 0,0 1 0,0 0 0,-1-1 0,1 1 0,0-1 0,-1 1 0,1-1 0,-1 0 0,1 1 0,-2 0 0,-5 3 0,0-1 0,-1 1 0,1-1 0,-1-1 0,-6 2 0,-37 8 24,-1-2 0,0-3 0,-1-2 0,-46-1-24,-50 5 32,122-7-13,0-1 35,-18 1 91,-62 0 257,75-3-317,0 0-44,81-4-65,0-2 0,0-2 0,37-12 24,-1 0-51,-4 5-39,-47 10 83,-4 0 35,1 1 1,-1 2-1,1 1 1,10 1-29,-31 4 0,-8-4 0,-1 0 0,0 1 0,0-1 0,1 1 0,-1-1 0,0 0 0,0 1 0,1-1 0,-1 1 0,0-1 0,0 1 0,0-1 0,0 1 0,1-1 0,-1 1 0,0-1 0,0 0 0,0 1 0,0-1 0,0 1 0,0-1 0,-1 1 0,1-1 0,0 1 0,0-1 0,0 1 0,0-1 0,-1 1 0,0 1 3,-2 0 1,1 0 0,0 0 0,0 0 0,-1-1 0,1 1-1,0-1 1,-1 1 0,0-1 0,1 0 0,-1 0 0,-1 1-4,-43 13 70,29-10-58,-9 2 0,-1-1 1,1-1 0,-1-1 0,0-1 0,-11-2-13,-35-2 64,-32-5-64,73 1 35,-40-15 147,61 17-165,3 0 26,8 3 64,3-2-1,2-2-103,1 0 0,0 1 0,0 0 0,0 0 0,0 0 1,0 0-1,0 1 0,4-1-3,50-15 64,-40 13-3,68-16 19,1 3 0,33 1-80,29 2 68,0 6-40,-45 9 100,-105 0-129,0 0 1,0 0 0,0 0 0,-1 0 0,1 0 0,0 0 0,0 0 0,0 0 0,0 0 0,0 1 0,0-1 0,0 0-1,-1 0 1,1 0 0,0 0 0,0 0 0,0 0 0,0 1 0,0-1 0,0 0 0,0 0 0,0 0 0,0 0-1,0 0 1,0 1 0,0-1 0,0 0 0,0 0 0,0 0 0,0 0 0,0 0 0,0 1 0,0-1 0,0 0-1,0 0 1,0 0 0,0 0 0,0 0 0,0 1 0,1-1 0,-1 0 0,0 0 0,0 0 0,0 0 0,0 0-1,0 0 1,0 0 0,0 1 0,0-1 0,1 0 0,-1 0 0,0 0 0,0 0 0,0 0 0,0 0 0,0 0 0,1 0-1,-1 0 1,0 0 0,0 0 0,-12 9 22,12-9-17,-17 10 18,-1-1 0,0-1 0,0 0 0,-1-1 0,0-1 0,0-1 0,-16 2-23,-24 1 77,-56 0-77,41-3-3,26-4 86,-1 0-27,23 3-67,60-13 9,21-3 2,31-8 23,-36 6 18,0 2-1,11 1-40,-30 7 13,0 1 0,15 1-13,-25 3 50,8 4 113,-13-2-99,-14-2 0,-2-1-149,-3 1-22,-53 27 82,31-14 27,-1-1 0,-25 8-2,-15-2 37,28-10 27,0-2 0,0-2 0,-8 0-64,-13-4 27,-33 6 33,70-4-31,0-1 0,-1 0 0,1-2 0,0-1 0,0-1 0,-6-1-29,18 0 13,-5 1 42,-8 5-80,12-3 4,19-4 15,22-5 12,391-64-6,-383 66 0,1 2 0,0 2 0,5 2 0,-25 1-22,-4 5-63,-15-5 84,1 0 1,-1 0-1,0 1 1,1-1-1,-1 0 0,0 0 1,1 0-1,-1 1 1,0-1-1,0 0 0,1 0 1,-1 1-1,0-1 1,0 0-1,0 0 0,1 1 1,-1-1-1,0 0 1,0 1-1,0-1 0,0 0 1,0 1-1,0-1 1,1 0-1,-1 1 0,0-1 1,0 1-1,0-1 1,0 0-1,0 1 0,0-1 1,-1 0-1,1 1 1,0-1-1,0 0 1,0 1 0,-2 1 3,0 0 0,0 0 0,0 0 0,0-1 0,0 1 0,0 0 1,0-1-1,-1 0 0,1 1 0,0-1 0,-1 0 0,1 0 0,-1 0 0,0-1-3,-47 13 70,28-7-55,-20 4 12,-28 3-27,-98 4 91,101-11-60,-22 3 69,-117 18-93,124-17 70,-1-5-36,-59 8-10,112-9 3,14-1-16,-1-1 0,0 0 0,0-2 1,-6 0-19,19 1 0,2-2 0,-17-9 0,2 3 0,1-1 0,1 7 0,1 0 0,0-1 0,3-1-22,10 3-23,4 0-16,30-1-24,-5-2 42,39-12 47,-23 3-8,270-44-131,-209 43 145,-1 2 72,-88 10-120,19-2-5,-23 2 42,1 1 0,0 0 0,-1 1 0,1 1 1,3 0 0,-2 2 0,-14-4 0,1 0 1,-1 0 0,1 0 0,0 1 0,-1-1 0,1 0 0,-1 0 0,1 1 0,-1-1 0,1 0 0,-1 1 0,1-1 0,-1 0 0,0 1 0,1-1 0,-1 1 0,0-1 0,1 1 0,-1-1 0,0 1 0,1-1 0,-1 1 0,0-1-1,-5 8 66,-7-2 0,10-5-71,-19 7 18,0 0-1,-1-2 1,1 0-1,-1-1 1,0-2 0,-1 0-1,1-1-12,-67 10 19,-3 2 6,25-10 56,-7-3-81,53 0 14,0 1-1,-11 3-13,12-2-3,0 0 1,-11-1 2,101-18 0,22-5-26,1-3-36,69-16-71,-53 20 76,-67 15-11,-1 0 35,154-13 17,-126 12-80,-36 5 77,57 4 153,-53 0-121,-32 1 72,-1 11-63,-5-14-22,1 0 0,-1 0 0,1 0 0,-1-1 0,1 1 0,-1 0 0,0 0 0,1 0 0,-1-1 0,0 1 0,1 0 0,-1 0 0,0-1 0,0 1 0,0-1 0,0 1 0,0-1 0,0 1 0,0-1 0,0 0 0,0 1 0,0-1 0,-28 6 0,21-4 0,-78 11 19,-46 3 77,38-6-50,31-2-58,50-6 8,-1-2 1,1 0-1,-1 0 0,1-1 1,-1-1-1,-3-1 4,5 1 1,-14 0 21,0 2 0,1 0 0,-1 2 0,0 0 0,-9 4-22,-13 0 18,3-7-18,38 0 0,0 0 0,0 1 0,0 0 0,-1 0 0,1 1 0,-6 1 0,-27 4 41,-21-3 114,2 0-6,19 3-110,9 0-44,-15 3 31,31-6 55,-7 0-52,-8 1-32,15 1 6,13-1-10,1-1 34,-5 1 56,-6 2-56,5-7-38,0-1 37,-8 0 82,1 2-108,-3 0 0,-1-2 0,1-1-19,7 3 49,0 5 77,6-2-76,27-21-25,5-3-34,14 2 28,1 1 0,0 2 0,1 3 0,16-2 0,-48 11 0,10-2-5,4-1-30,0 1-1,6 0 36,-24 5-5,-1 0 0,0 0 0,0 1 0,1 0-1,-1 1 1,0 0 0,0 0 0,1 0 0,-1 1-1,3 1 7,2 4-1,-12-7 0,0 0 0,1 1 0,-1-1 0,1 0 0,-1 0 0,1 1 0,-1-1 0,0 0 0,1 1 0,-1-1 0,0 0 0,1 1 0,-1-1 0,0 0 0,0 1 0,1-1 0,-1 1 0,0-1 0,0 0 0,0 1 0,0-1 0,1 1 0,-13 8 0,7-6 0,-1-1 0,0 0 0,0 0 0,0 0 0,0-1 0,0 0 0,0-1 0,0 1 0,0-1 0,0 0 0,-5-1 0,0 1 0,0 0 0,0 1 0,-8 1 0,-47 8 49,-27 5 30,69-9-80,9-2 1,0 0 0,0-1 0,0-1 0,-14 0 0,24-2 0,-17 2 0,17 0 24,1-1 35,-9 4 75,-9 0-95,11-4-60,9 1-64,-4 8 63,-1 4 22,0-1 0,2 0 0,-1-1 0,-2 0 0,1 6 0,-2-2 0,0-1 0,3-3 0,6-12 2,-1 1-1,1 0 0,0-1 0,0 1 0,0-1 0,0 1 0,-1-1 0,1 1 0,0 0 0,0-1 1,0 1-1,0-1 0,0 1 0,1 0 0,-1-1 0,0 1 0,0-1 0,0 1 0,0-1 0,1 1-1,9 2 75,-9-3-65,9 1 11,28 6-21,-5-3 0,3-3 27,19 3 74,0 0 1,-18-3-76,-6 0-26,28 5 0,-28-2 0,30 0 0,9-8 0,-1-3 0,0-4 0,56-15 0,-22 4 0,-97 21-17,1-1-35,6-1-148,0 0-116,0-1-100,4-1-216,-1 1-104,4-1-246,9 1-594,-23 4 1044,1-1-99,-3 1 103,1 0-38,6-1-650,10 0-1463,-11 0 1593,-5 1 525,0-1 38,1 1 49,-1 0 54,-1-1 206,-1 1 48,1 0 43,0-1 38,0 1 25,1-1 39,0 1 33,3-1 54,-6 1-51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2:26.255"/>
    </inkml:context>
    <inkml:brush xml:id="br0">
      <inkml:brushProperty name="width" value="0.05" units="cm"/>
      <inkml:brushProperty name="height" value="0.05" units="cm"/>
      <inkml:brushProperty name="color" value="#66CC00"/>
    </inkml:brush>
  </inkml:definitions>
  <inkml:trace contextRef="#ctx0" brushRef="#br0">144 69 8448,'9'1'46,"0"0"40,8 1 188,-1-1 87,23 0 590,-27-2-694,0 1-42,3-1-39,-1-1-110,-1 2 42,0 1 1,0 0-1,0 1 1,0 0-1,0 1 1,0 1-1,0 0-108,13 3 265,6 2-17,0 1-43,0 1-44,1-2-39,0-2-36,0-4-34,39 4-1,35 11 69,-16-3-34,-29-8-65,55 10 42,-58-7 2,1-3-65,-44-6-1,-1-2 1,1 0 0,-1-1 0,0-1 0,1 0 0,6-4 0,31-5 22,24 0 218,1 2-86,0 2-68,2 3-54,-38 2 14,21-3 142,25-2 120,-59 7-241,0 0-36,237 5 161,-152 3-149,88 5 85,44-10-128,-128-9-82,19-8 82,35-2-46,-125 14 70,-1 2 41,91 3 224,-80-1-194,1 0-56,-26-3-11,0-2 42,29-1 88,-72-2-49,6 2-90,-27-8 13,-20 4 97,-2 7 18,19 3-83,15 0-52,-102 3 21,-120-1 62,131-2-95,-36 7 0,8 0 0,-82 1-78,-11-1-59,77-1 96,92-6 41,-1-3 0,1-2 0,-56-13 0,-454-56 128,417 63-62,-101 7 174,148 5-162,7 3 26,0 2-69,7 1-41,0-4 0,-36-6 6,48-11 1,68 13-1,3 1-22,10-1-42,6 1 128,83 8-19,0-4 0,62-5-45,-60-2 30,0 5-1,70 11-29,-100-5 38,6-1 154,8-2-192,-23-4 26,47-4 11,-1-2 52,90-2 111,-61 10-142,93 5 26,-30-7 88,-854 30-172,591-26 0,0 0 0,-182 7 0,52-25 103,122 5-78,60 5-25,-6 0 0,0-2 0,0-1 0,0-1 0,-21-8 0,52 14 0,31-3 0,1 2 0,1 1 0,298 22 0,-228-20 0,0-5 0,0-5 0,85-17 0,-65 10-125,126 3 125,-221 11-3,28 2-1,-1 3-1,46 9 5,-34-4 29,-1-3 58,98 15 27,-97-10 71,55 1-185,-14-14 43,0-4-1,27-8-42,63-5 21,-81 10 13,113-4 60,-4 6-94,-134 5 0,-83 4 0,-29-2 42,2 0 66,1-2-147,0 1 73,-34-4 282,29 4-234,7 0-90,1 0-60,2 1-45,-1-1-59,1 1-68,0 0-76,-1-1-84,1 1-92,0 0-100,0 0-109,5 0-12,1 0-109,0 0-99,0 0-87,-1 0-296,0 0-86,-1 0-360,-3 0-966</inkml:trace>
  <inkml:trace contextRef="#ctx0" brushRef="#br0" timeOffset="1247.362">0 71 6528,'13'0'435,"0"0"-72,0 0-64,0 0-53,10 1 99,-3 0-130,26 4 228,-32-3-271,1 1 40,14 4-120,0-1 55,0 1 48,1 0 39,25 5 285,75 15 827,-90-20-974,0-1-53,-11-2-135,-1-1-43,1-1-52,0-1-57,-19 0-13,1 0 35,10 3 126,19 1 219,-27-5-307,-1-2-47,-12 2-41,0 0-1,1 0 1,-1 0 0,0 0-1,1 0 1,-1 0 0,0 0 0,0 0-1,1-1 1,-1 1 0,0 0 0,0 0-1,1 0 1,-1 0 0,0-1-1,0 1 1,0 0 0,1 0 0,-1 0-1,0-1 1,0 1 0,0 0-1,0 0 1,1-1 0,-1 1 0,0 0-1,0 0 1,0-1 0,0 1-1,0 0 1,0-1 0,0 1 0,0 0-1,0 0 1,0-1 0,0 1-1,0-1-3,-6-12 82,-13-10 40,-27-16-27,34 31-46,-1 0-1,1 1 0,-2 0 1,1 1-1,-1 1 0,0 0 1,0 0-1,-2 1-48,-34-4 52,-17 2-27,-5 5 165,-43 6-190,34 1 40,75-5-39,-6 0 7,-13 0 45,-14 4 76,2 6-3,16 0-80,10-2-24,11-8-22,-1 0 0,0 0 0,0 0 0,0-1 0,1 2 0,-1-1 0,0 0 0,1 0 0,-1 0 0,1 0 0,-1 0 0,1 0 0,0 1 0,5 6 26,16 1 76,5-6-1,-11-3-74,39-5 2,10-5-29,115-26 108,-16 2-14,-56 18-69,-90 14-45,-5 1-49,-3 1-52,0-1-80,-1 0-40,0 1-80,0-1-91,-1 1-102,1-1-111,0 1-102,0-1-91,-1 0-80,3 1-269,-1-1-79,2 0-325,6 0-870</inkml:trace>
  <inkml:trace contextRef="#ctx0" brushRef="#br0" timeOffset="1498.094">1167 49 896,'-13'-4'0</inkml:trace>
  <inkml:trace contextRef="#ctx0" brushRef="#br0" timeOffset="5589.129">1031 206 6656,'0'0'640,"2"0"-275,3 0-176,29 0 532,0 0-53,1 1-65,1-1-66,0 0-74,0-1-81,0 1-91,1-2-96,-1 1-106,-1-2-112,12 2 136,-19 0-15,-1 0 36,0-3 48,-1-3 59,-24 5 83,-4 2-105,-3-1-86,-2 1-64,-28 2-3,29-1-3,-52 4 37,-6 1 38,22-5-98,-31-5-5,-85-3 153,92 6-134,66 1-50,0 0 0,0 0 1,0 0-1,0 1 0,0-1 1,0 0-1,0 0 0,0 0 0,0 0 1,0 0-1,0 0 0,0 0 0,0 0 1,0 0-1,0 0 0,0 0 0,0 0 1,0 0-1,0 0 0,0 0-4,21 7 121,-5-3-40,8-2-9,-6-2-68,23 3 21,1-1 42,18-1 174,-1-3-1,19-4-240,-8-4 67,-22-1-12,24-12 133,-9 4-69,-43 10-81,-12 4 40,-7 4-44,-6-3 62,-3 1-64,3 2-26,1 1 1,-1 0 0,1 1 0,-1-1 0,0 1-1,1 0 1,-1 0 0,1 0 0,-1 1-7,-17 4 45,-29 2-10,-56 12 53,36-1-61,45-11-9,-1-1 0,0-1 0,0-1 1,-1-2-1,1 0 0,-1-2 1,-17-2-19,60 4 39,76 10 177,112-2 35,105-22 32,-153-6-154,-56 6-45,-33 5-63,10-2 34,19-2 18,-50 7-73,17-5 0,45-4 0,52 9 0,11 6 0,-95 0 0,-3-1 0,41 8 0,-45 3-1,19 7 1,-21-4 23,44 4-23,-95-19 144,1-1-42,16-4 5,5 0-76,-35 4-86,1 0-16,0 0 39,2 0 63,1-1 87,5 0 265,-8 0-295,1 0-40,1 0-64,0-1-104,-2 1 6,0 0-42,0 0-44,1-1-48,0 1-53,0-1-56,0 0-59,0 0-65,-3 2-233,-1 0-116,0 0-103,1 0-88,-1 0-306,0 0-88,0 0-368,0 0-988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2:22.004"/>
    </inkml:context>
    <inkml:brush xml:id="br0">
      <inkml:brushProperty name="width" value="0.05" units="cm"/>
      <inkml:brushProperty name="height" value="0.05" units="cm"/>
      <inkml:brushProperty name="color" value="#66CC00"/>
    </inkml:brush>
  </inkml:definitions>
  <inkml:trace contextRef="#ctx0" brushRef="#br0">272 95 5760,'0'0'533,"0"0"-183,2 0-145,12-3 183,0 1-68,-1 0-61,2 2-53,2 0-17,0 0-52,4 2-20,10 0 8,-3 1-8,-9-2-7,-4 0 16,1-1 41,1 1-128,-1 0 51,4 2 70,11 2 147,10 2 152,-13-4-200,-4-3-113,-1-2-91,24-3-27,0 4 45,98 9 268,-75-3-201,-3-3-82,54 0 112,-76 0-74,0 2 0,40 9-96,-39-3 10,-1-2 36,-10-2 24,0-2 0,0-1 0,0-2 0,1-1 0,4-2-70,18-4 25,28-2 84,-42 4-5,-2-1 42,79-1-146,-83 6 7,25 2-7,-24 0 99,2 2-92,0 1-1,-1 3 1,0 1-1,21 9-6,-2-2-4,25 3 4,-35-11 37,-20-4 59,0-1 0,23-1-96,-12-4 27,34-9 6,36-13 107,70-30 136,-81 23-213,-77 24 38,0 1-40,20-5 61,18-1-122,-29 8 116,1 1 102,-27 3-202,14 2-9,-9 1-8,-9-2 9,-6 0 14,-20-1 49,-33-2 62,-18-4-108,-49-4-27,83 8 36,1 1 37,5 0-44,0 2-39,-131 12-242,127-9 223,-1 0 45,-189 21-25,80-7 44,-52-4-33,140-16 0,1-2 0,0-4 0,1-2 0,-14-5 0,-45-8 0,57 12 0,2-1 0,0 4 0,-2 2 0,-121-1 24,-247 11 101,351 2-37,-1 4-60,35-3-30,-1-3-1,-1-1 1,1-2 0,-12-3 2,-24-8 26,11 2 76,-54 0-102,108 8 0,4-1-22,2 7-63,17-4 82,0-1-1,0 1 1,0-1 0,0 0-1,0 0 1,1-1 3,5 2-1,14 1-20,-10-3 35,0 0 1,0 0-1,7-2-14,7-3-18,-3 0-60,0 0-83,-10 2 140,0 1 1,0 1 0,0 1-1,-1 0 1,1 1-1,12 2 21,21 6-26,30 10 26,6 1 25,-36-9 56,35 2-81,-7-6-1,144 3 135,-128-12-117,-4-3 13,-1-1 51,243-25 398,-249 21-381,-9 0-40,0 0-36,-19 1-1,27-8 65,19-4 30,-33 12-83,-30 6-60,33 2 27,-21 4 30,0 2 0,16 5-30,3 4 82,26 10-82,9 9 13,-76-23-13,-3-1 0,0 0 0,0-2 0,0 0 0,1-2 0,0-1 0,12 0 0,-22-5-3,-4-2 32,21-2 94,-36 4-34,-4-3-65,0-1-9,-2 3 8,0 0 0,0 0 0,0 1 0,-1 1 0,1-1 0,0 1 0,-1 1 0,-2 0-23,-29 0 51,-33-2 59,-71 9-110,80-3 18,-98 9-18,30-3 0,-21-4 0,137-7 21,1 0 0,-1 1 1,1 1-1,0 0 0,-1 2 1,-1 0-22,8-1-22,24 1-57,-3 1 52,49 4 0,-24-6-74,23-1 101,38-7-102,-35-1 76,426-56-102,-422 52 128,0 4 0,0 2 0,1 3 0,9 4 0,-36 3-5,-16 1 31,-21-6 81,-3-1 21,-3 2-22,-6 2-94,0 1-1,0-1 1,-1-1-1,1 0 1,-1 0-1,1-1 1,-1 0-1,0 0 1,0-1-1,0-1 1,-10 0-12,-50-4 38,6-6-53,-13-4 101,0 1-44,-157-22-49,95 15 14,-11 0-18,-16 6 11,8 11 21,85 6 97,-12 4-118,-27 0-90,1-5 54,27-2 34,-76 11 2,50 1-27,6-5-165,-102-8 192,74-8-37,33 3-11,1 4 1,-21 6 47,-40 0-33,97-3 7,-17 5 26,-133 24-81,193-26 69,-4 1-10,8-3 50,1-4 49,1-2 65,6-2-120,16-4-22,5 4 0,-7 5 0,0 1 0,0 0 0,0 0 0,0 1 0,0 0 0,-1 0 0,1 0 0,0 1 0,-1 0 0,1 0 0,-1 1 0,3 1 0,43 12 0,48-3 0,1-4 0,0-5 0,96-8 0,-24-5 46,87-10 99,-144 11-102,-102 7-39,439-27 14,-278 29-18,-62 1 0,-45-2-11,0-1 37,34-1 63,0-2 41,4 4-103,69 9-27,-55-1-6,16-5 6,116-5 128,-173-1-63,53-10-65,-54 4 63,53 2-63,-23 7 0,-108 0 0,0 0 0,0 0 0,0 0 0,0 1 0,0-1 0,0 0 0,0 0 0,1 0 0,-1 1 0,0-1 0,0 0 0,0 0 0,0 0 0,0 1 0,0-1 0,0 0 0,0 0 0,0 1 0,0-1 0,0 0 0,0 0 0,0 0 0,0 1 0,-1-1 0,1 0 0,0 0 0,0 0 0,0 1 0,0-1 0,0 0 0,0 0 0,0 0 0,-1 1 0,1-1 0,0 0 0,0 0 0,0 0 0,0 0 0,-1 0 0,1 0 0,0 1 0,0-1 0,-1 0 0,-6 8 0,4-5-65,0-1-125,1 1-109,-1-1-99,0 0-86,0 0-72,1 0-61,-1 0-47,-1 1-338,-4 3-1409,5-3 1592,0 0 4,-1 0 90,-10 11-3541</inkml:trace>
  <inkml:trace contextRef="#ctx0" brushRef="#br0" timeOffset="8022.168">340 52 6016,'0'0'512,"1"0"-191,1 0-66,12 2 143,1 0-33,15 2 274,-1 0-111,1 0-95,2 1-54,1-1-79,22 3 76,36 3 97,-52-6-245,1-1 66,0-1 93,8-1-212,0 0-34,48-3 54,20-2-82,60-5-91,29-2-25,-137 9 38,0 1 33,16-2-3,1 0 52,129-3 241,-108 10-242,-53 1-96,-1 3-34,231 29 910,68-9-896,-295-25 100,30-1 156,-3-1-30,-30 2-168,-6-2-30,-1-2 47,90-12 271,-72 6-211,-1 1-79,1 2-24,-1-1 64,-52 3-4,-5 0 40,-6 2-127,0 0 1,0-1 0,0 1-1,0 0 1,0 0-1,0 0 1,0 0-1,1 0 1,-1 0 0,0 0-1,0-1 1,0 1-1,0 0 1,0 0 0,0 0-1,0 0 1,0 0-1,0 0 1,0-1-1,0 1 1,0 0 0,0 0-1,0 0 1,0 0-1,0 0 1,0 0 0,0-1-1,-1 1 1,1 0-1,0 0 1,0 0-1,0 0 1,0 0 0,0 0-1,0 0 1,0-1-1,0 1 1,0 0 0,0 0-1,-1 0 1,1 0-1,0 0 1,0 0-1,0 0 1,0 0 0,0 0-1,0 0 1,0 0-1,-1 0 1,1 0 0,0 0-1,0 0 1,0 0-6,-7-3 140,-3 0-72,2 2-82,1 0-60,-38 0 74,0 2 0,0 3 0,-26 4 0,-22 3 0,75-10 6,-87 8-15,-145 11-124,160-15 141,-95 15 105,95-9-88,1-3-35,47-6 61,-59-3-91,79 0 70,9 1 57,158 7-196,69-7 90,-138-6 47,36-12 79,-9 2-11,-33 10-72,-13 3-24,0 2 0,38 5 0,-69 1-5,-18-3 10,-14-3 17,-8-1 52,-1 2-40,-33 8-40,24-3 32,-85 11 68,1-4-63,-1-7-62,-1-8-63,-69-6 70,53 3 25,0-4 0,-3-7-1,103 13 19,-1 1-1,0 0 0,1 3 1,-1 0-1,0 1 0,1 2 0,-14 3-18,-10 8-49,33-8 10,-1-1-1,-16 2 40,-11 3 0,34-9 22,6-1 73,2-2-85,0-1 18,-2 1 52,-11-6-59,-3-7-21,6-3 0,2 3 0,3 6 22,6 7 84,1 4 1,-9 6-86,-14 8-25,20-15 31,-5 5 57,4-2-66,2-1-18,-1 0 1,0 0-1,0-1 1,0 1-1,0-1 1,0 0-1,-2 0 0,-11 4 0,3-4 0,20 1 0,9-2 0,0-1 0,0-1 0,0 0 0,0 0 0,1-2 0,28-3 0,179 0-1,-93 3 24,10-5-23,-88 4 49,25 2 83,9-1 12,-28-2-107,-55 5-58,-1-1-57,0 1-58,0 0-89,-1 0-46,1 0-90,-1 0-102,1 0-115,-1 0-124,0 0-115,1 0-102,-1 0-90,1 0-302,0 0-89,0 0-365,1 0-978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2:46.579"/>
    </inkml:context>
    <inkml:brush xml:id="br0">
      <inkml:brushProperty name="width" value="0.05" units="cm"/>
      <inkml:brushProperty name="height" value="0.05" units="cm"/>
      <inkml:brushProperty name="color" value="#66CC00"/>
    </inkml:brush>
  </inkml:definitions>
  <inkml:trace contextRef="#ctx0" brushRef="#br0">9 5 6272,'0'0'109,"0"0"59,0 0 125,0 0 289,0 0 23,0 0-229,0 0 456,0 0-545,0 1-53,0-1-47,0 0-43,-1 2 20,1-1-77,-1 4-17,0-3 21,1-1 5,-1 0 46,1 0 56,0 0 65,-5 12 229,6-2-77,5-3-59,3-2-43,-6-4-199,1-1 1,1 0-1,-1 0 0,0 0 0,0 0 0,0 0 1,2-1-115,9 1 376,15-1-217,-1 0 104,58 0 739,-66 0-775,-2 0-66,-1-1-36,0 0-44,1 0-51,14-2 12,1 1 65,61-4 285,-54 2-294,13 1 26,74 2 36,-88 2-71,-1 2 50,9 2 40,-1 1-40,38 3 22,-55-7-106,27-1-55,-30-3 92,34 0 22,109-3-78,-133 4 5,0 1 38,19 1 25,-1 1-73,80 0-30,-89-4 43,0-1 54,16-4 18,1 1-36,125-7 52,-75 11-35,-38 3 16,-12 2 28,0 3 54,4-3-31,-2-4-65,-4-1-65,-1 5-53,-21 1 23,12 2 71,-43-6-53,-1 1 0,1-2 0,-1 1 0,1-1 0,-1 0 0,1 0 1,-1-1-1,5-1-22,1-2 128,-2 2-78,3 1-65,7-1-85,9-1 5,-3 0 127,-15 0 96,-10 3-8,-2 1-70,0 0-51,0 0-62,3 0-43,6-3 63,-6 3-64,-4 0 40,-2 0 49,-29 1-35,-28 6 53,-27 2-11,13-4 78,-39 1 62,37-6-90,-68 0 2,18 1-10,43-3-61,-17-3-6,-96-5-2,-99 10 27,187 0 54,-6-9 149,-19-8-192,66 12-51,1 5 93,17 3 39,-1 2 34,-49 9 188,16-5-369,-43-2 83,47-4-48,40 0-26,0 0-40,10 0 101,0-2-41,-27-1-126,-24 1-153,61 3 166,7-1 88,-5-2 39,18-2 66,4-3 9,4-1 213,-6 4-235,-2 1-71,1 0-84,-1 1-103,0-1 69,-1 0-34,1 1-224,0-1-120,0 0 220,0 0-36,-1 0-35,1 0-39,-1 0-335,0 0-122,0 0-107,0 0-94,0 0-322,0 0-93,0 0-390,0 0-1046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2:47.989"/>
    </inkml:context>
    <inkml:brush xml:id="br0">
      <inkml:brushProperty name="width" value="0.05" units="cm"/>
      <inkml:brushProperty name="height" value="0.05" units="cm"/>
      <inkml:brushProperty name="color" value="#66CC00"/>
    </inkml:brush>
  </inkml:definitions>
  <inkml:trace contextRef="#ctx0" brushRef="#br0">1 31 6784,'0'0'128,"0"0"0,0 0-19,0 0 59,0 0 126,0 0 308,0-1 46,2-1-272,7-3-9,0 0-41,1 2-37,0 0-34,13 0 168,1 3-90,-4 2-112,55 11 564,-61-10-584,6 1 166,1 0-34,20 2 242,1-1-113,-1-1-101,9-1-43,0-1-105,11 0-65,29-1-71,14 0-54,-35 2 44,-20-2-1,0 0 48,11-3 395,36-5-509,-29-3 186,-17 2-47,44-9 72,-36 0-156,-54 15 33,3 2-59,-8 0 67,-28-1-62,0 1 0,0 2-1,0 0 1,-19 6-34,1-2 14,-141 23-14,-20 3 0,130-24 0,-1-4 0,0-3 0,0-3 0,-44-9 0,107 8 22,-3-1 64,-9-1 30,-2 0-84,33 5-18,2 0 34,6 0 72,4 0 38,21 1 181,-11-1-164,-5 1-104,-2-1-100,7 2 188,1-2-41,26 0 20,-5-2-90,63-5 2,-52 3 66,-30 3-6,1-1 47,-2 1-10,-1-1-38,27-2 17,10-3-91,31-4-86,-48 5 39,0 1 42,-9 2-130,33 2 100,-4 0-38,14-6 48,-73 7-28,-4 0-49,-3 0 67,2 0-138,-2 0-151,0 0 158,0 0-20,0 0-46,0 0-87,0 0-35,0 0-89,0 0-102,0 0-113,0 0-124,0 0-113,0 0-101,0 0-89,0 0-310,0 0-87,0 0-374,0 0-1005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2:44.092"/>
    </inkml:context>
    <inkml:brush xml:id="br0">
      <inkml:brushProperty name="width" value="0.05" units="cm"/>
      <inkml:brushProperty name="height" value="0.05" units="cm"/>
      <inkml:brushProperty name="color" value="#66CC00"/>
    </inkml:brush>
  </inkml:definitions>
  <inkml:trace contextRef="#ctx0" brushRef="#br0">1451 20 7936,'0'0'149,"0"0"107,0 0 128,0 0-111,0 0-119,0 0-52,0 0 9,0 0 102,0 0-42,0 0 85,0 0 128,0 0-141,0 0 47,0 0 436,0 0-289,0 0-213,1 0-89,5 2-35,14 1 194,0 0 1,0-1 0,2 0-295,37-2 558,-22-2-240,1-1-33,1 0-42,-1-1-51,11-1-29,-1 1-118,-22 3-87,0-1 41,27-1 98,1 1 84,71 0 311,-87 1-391,-1 1-55,44 2 88,41 4 206,-26 0-50,-32-4-132,-10-1-69,-1-3-55,-2 2-34,-1 2 61,26 1 113,-59-2-187,2 0 47,39 7 194,-37-4-178,-17-4 56,-4 0 44,-3 1 42,-16 4-98,0-2-37,-5-1-25,-14 0-35,-11 1-21,17 1 38,-125 21-14,-85 0 0,107-12 0,69-5 0,-1-3 0,-28-4 0,-57-3 0,-107-6 0,243 7 4,-17-4 5,18 1 31,-6-4 35,9 4-53,21-2 59,-3 3-56,8-1-26,0 1 1,1 0-1,-1 1 0,1 1 0,13 0 1,74 7 6,-48-1 14,-1-1 61,26 3-52,2 1-19,-26-4 43,-9-2 48,0-2 73,67-4-82,16 0 79,66 2 140,-1 9-34,-66 7-168,-114-13-225,1 0 76,7 0 68,12 0 93,-21-1-94,1 0-47,-8-1-68,-2-1 81,3-10 207,-7 9-177,0 1 41,0 2-150,-3 0-42,-4 1-64,1-1 89,2 1 70,1-1 36,-6 0 93,7 0-93,0 0-75,1 0-5,0 0-32,0 0-28,0 0-38,0 0-40,0 0-45,-1 0-49,1 0-52,-1 0-57,0 0-60,2 0 106,-1 0-34,0 0-497,-1 0-112,1 0-98,-1 0-331,0 0-97,0 0-401,-1 0-1076</inkml:trace>
  <inkml:trace contextRef="#ctx0" brushRef="#br0" timeOffset="5581.392">133 132 4864,'2'-2'781,"0"1"-62,0-1-60,0 1-57,0 0-54,0 0-53,1 0-49,0 0-47,-1 0-44,1 1-42,0-1-40,0 1-36,4-1 137,0 1-116,1 0-72,0 0-103,0 0-66,11 2-39,-14-2 47,0 1 36,-1-1 16,-1 1 34,1-1 38,-1 0 43,12 2 190,11 0 143,0 0-92,0 0-81,-1 0-72,7 0-28,-1-1-74,6-1-41,19-1-30,-35 1-60,-1 1 41,38 9 267,-32-5-229,2-1-81,-26-4-19,0 1-1,0-1 1,0 0 0,0 0 0,1 0-1,-1 0 1,0 0 0,0 0 0,0-1 0,0 1-1,0-1 1,0 1 0,0-1 0,0 0-1,0 0 1,1 0-26,-2 0 14,0-1 1,1 1-1,-1-1 0,0 1 0,0-1 1,0 1-1,0-1 0,0 0 0,0 0 0,0 1 1,0-1-1,-1 0 0,1 0 0,-1 0 1,0 0-1,1-2-14,-1 3 107,0 1 21,-23-6-29,0 0-71,-24 4-2,1 2 0,-1 1-1,0 3 1,1 2-1,-5 3-25,-36 6 38,-3 5 154,-21 10-192,41-7 26,65-20-26,4-3 0,-1 1 0,1 0 0,0-1 0,-1 1 0,1-1 0,-1 1 0,1-1 0,-1 0 0,1 0 0,0 0 0,-1 0 0,1 0 0,-1 0 0,1 0 0,-1 0 0,1 0 0,-2-1 11,6-1 18,16-3 59,10-2 14,-15 4-76,20-3-36,75-14 61,-62 14 68,0 1-1,25 2-118,-4 1 51,35-8 102,39-1 71,-111 10-193,0 2 0,0 1-31,-25-1 24,0-2 39,9-3 247,-9 1-209,-5 3-87,-4-1 170,-5-2-20,-3-1-35,5 2-8,-23-2-17,1 3-46,-7 1-34,-18 2-40,-20 1-5,48-2-75,-1 0 90,-53 7 192,52-6-166,1 1-81,-8 0 39,-90 8-75,41-7 66,71-4-3,0 1 0,-1 0 0,-7 3 34,-2 3-4,45-9 91,-11 2-68,107-21-85,-7 2 4,-40 11 30,0 4 0,0 2 0,0 4 0,32 7 32,-65-3 70,-31-5-96,0 1-37,1 0-65,0 0-76,-1 1-90,1-1-105,0 0-53,-1 0-105,0 0-114,1 0-124,-8-2 82,0 0-101,0 1-88,1-1-78,-1 0-284,1 0-76,-1 1-343,2-1-925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02.243"/>
    </inkml:context>
    <inkml:brush xml:id="br0">
      <inkml:brushProperty name="width" value="0.05" units="cm"/>
      <inkml:brushProperty name="height" value="0.05" units="cm"/>
      <inkml:brushProperty name="color" value="#66CC00"/>
    </inkml:brush>
  </inkml:definitions>
  <inkml:trace contextRef="#ctx0" brushRef="#br0">1017 229 5376,'0'0'-256,"0"0"0,0 0 0,0 0 125,0 0 113,0 0 88,0 0 137,0 0 198,0 0 86,0-1-149,0 1-73,0 0-63,0-1-54,-1 1-33,1-1-39,-1-2 70,0 1-49,0 1-7,1 0 35,-1-1 157,0 1-96,1 1 37,-1-1 40,1 0 44,-1 0 47,0 0 51,-6-8-199,-2 1-62,-7-3 2,8 6-95,0 2 0,0-1-1,0 1 1,-6-2-55,-2 1 133,0 1 74,1-1 50,1 0-36,-14-5 130,8 1-156,-1 0-48,-18-11 45,-22-8 1,34 16-85,-5-2-30,2-2 61,2 1 32,0 2 39,21 9-137,0 1 0,0 0 0,0 0 0,-1 1 0,1 0 0,-1 0 0,-1 1-73,6 0 2,0 1 0,1-1 0,-1 1-1,1-1 1,0 1 0,-1 0 0,1 0 0,-1 0-1,1 0 1,0 1 0,0-1 0,0 1 0,0-1-1,-1 2-1,-29 29 114,18-17 3,-37 34 26,15-17-36,14-10-79,0 0 4,-13 10 105,-20 20 128,38-33-209,0 0-34,-4 8 65,-7 8 95,2 0 0,0 3-182,19-24 60,-1-1 1,1 1-1,1 1 1,1-1-1,0 1 1,1 0-1,-2 10-60,-1 28 126,6-40-56,1 0 1,0 1-1,1-1 0,1 9-70,0-13 45,0-1-1,0 0 0,1 0 1,0 0-1,0 0 0,1 0 1,2 5-45,-1-6 36,0 0-1,0 0 1,1 0 0,0-1-1,1 1-35,25 24-6,-15-12 48,2-2 1,0-1-1,19 14-42,-28-24 10,0-1-1,0 0 1,8 3-10,19 5 66,52 11 7,-62-18 7,0 0 63,-4-5-34,13-9-43,-15 3 15,19-8 21,0-9-62,-16 7-26,0-2 1,1-3-15,1-3 27,-2 0 0,0-2 0,14-19-27,-13 10 25,12-20-25,-27 38 0,0-1 0,-2 0 0,0 0 0,-1-1 0,-1 0 0,0 0 0,-1-1 0,-1 0 0,-1 0 0,-1 0 0,-1 0 0,0 0 0,-1 0 0,-1 0 0,-1 0 0,-1 0 0,-1-3 0,0 6 2,-9-32 32,-1 0 0,-5-4-34,14 38 6,-2 0 1,1 1-1,-2 0 1,0 0-1,0 1 1,-1 0-1,-1 0 1,0 1-1,-2-1-6,2 3-128,-1 2 92,-5-1 94,-10-1 133,14 6-137,1 2-50,1 0-53,0 0-69,-1 1-83,1 0-100,-1 0-114,6 0 159,-1 1-33,1-1-37,0 0-37,0 0-311,1 1-111,-1-1-97,0 0-87,0 0-290,0 1-84,-2-1-352,-3 0-938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04.459"/>
    </inkml:context>
    <inkml:brush xml:id="br0">
      <inkml:brushProperty name="width" value="0.05" units="cm"/>
      <inkml:brushProperty name="height" value="0.05" units="cm"/>
      <inkml:brushProperty name="color" value="#66CC00"/>
    </inkml:brush>
  </inkml:definitions>
  <inkml:trace contextRef="#ctx0" brushRef="#br0">1426 1151 10112,'3'-1'-3,"1"-1"0,-1 1-1,1 0 1,0 0 0,-1 1 0,1-1 0,0 1 0,-1 0 0,1 0 0,0 0 0,0 1 0,2 0 3,49 12-65,-14-3 39,65 5 79,2-5 86,-35-7 60,0-2 0,0-4 0,29-6-199,-58 4 450,-1 0-100,-12 2-154,-1-1-38,30-4 69,-7-2-95,-21 4-53,-2-3-1,1 0 1,0-3-79,34-16 0,-1-6 96,-3-4 92,-3-6 83,-19 9-17,0-5-80,6-12-38,-28 29-64,0-1 0,7-16-72,-14 21 52,-1 0 0,-1-1-1,0 0-51,6-34 166,-9 21-25,-5-1 36,-4 0 43,-4 0 48,-1 10-202,-2 1 44,5 14-18,0 0 1,0 0-1,-1 0 0,0 1 0,-6-5-92,-20-15 270,9 12-138,3 4-69,-1 0-56,-11-7 85,19 11-24,-1 1-1,1 0 1,-1 0 0,-12-2-68,-47-11 207,1 2-58,-16-3-26,-45-8-10,-77-19 60,141 31-74,0-1 39,-29-4-76,27 11 188,-5 2-250,-74 0 238,100 7-201,0 0-35,6 1-36,-79-6 213,0-3-81,-35-2-13,-48 7-85,158 7 0,-1 1 0,0 3 0,-35 10 0,59-10 0,1 1 0,0 1 0,0 1 0,1 2 0,0 0 0,1 2 0,-22 15 0,6-1 0,-13 10 0,-23 23 0,57-45 0,2 1 0,0 1 0,1 1 0,0 0 0,2 1 0,0 2 0,2-5 0,1 1 0,1 1 0,1 0 0,0 0 0,2 1 0,0 0 0,1 0 0,1 0 0,0 1 0,2-1 0,0 1 0,2 0 0,0-1 0,1 1 0,1 0 0,0-1 0,5 14 0,-2-10 0,2-1 0,0 0 0,1-1 0,2 1 0,0-2 0,1 1 0,1-1 0,11 14 0,-12-21 0,0-1 0,0 0 0,1 0 0,1-1 0,-1-1 0,2 0 0,0-1 0,0 0 0,0-1 0,1-1 0,0 0 0,13 3 0,20 4 0,1-2 0,-1-2 0,2-3 0,43 2 0,204-7 0,-206-4 0,-26 1-36,118 1 167,-104 0-160,-43 0-34,-1 1-42,0-1-49,1 1-55,3-1-99,1 1-88,-1 0-99,1 0-109,-1 0-119,-19-1 314,-1 1-33,1 0-36,0-1-35,-1 1-38,1 0-38,-5-1-19,0 1-60,1-1-53,-1 1-47,3-1-206,0 1-45,4 0-249,11 0-684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07.415"/>
    </inkml:context>
    <inkml:brush xml:id="br0">
      <inkml:brushProperty name="width" value="0.05" units="cm"/>
      <inkml:brushProperty name="height" value="0.05" units="cm"/>
      <inkml:brushProperty name="color" value="#66CC00"/>
    </inkml:brush>
  </inkml:definitions>
  <inkml:trace contextRef="#ctx0" brushRef="#br0">44 72 7040,'0'0'-128,"-1"-3"21,-3-9 265,1 4-102,-3-5 6,5 10-11,0 1 37,0 0 32,0 0 50,0 0 56,0 0 68,0 1-33,0-1 44,0 1 48,0-1 50,0 0 54,0 0 58,0 0 61,0 0 65,0 0 20,1 2-255,0 0-111,0 0-57,2 0-54,0 0-37,4-1 55,-3 0-118,1 0-33,8-1 39,-8 1-10,-2 0 21,2 1 141,1 2-90,1 1-48,2 3-2,-3-3 44,3 1-64,0 0-1,0-1 1,1 0 0,-1 0-1,1-1 1,-1 0-1,1-1 1,5 1-82,44 2 364,-24-3-207,50 3 94,41-4 50,8 0 22,-45 5-47,54 2 258,124-11-534,-124-4 74,-23 2-42,-100 4-15,1-1-1,-1-1 1,12-4-17,21-4 78,-50 12 50,-37-4 73,27 2-161,1 1 1,-1 0 0,0 1-1,-4 0-40,-89 8 11,0 5-1,-67 19-10,24-6 22,-133 6-22,63-19 192,120-11-150,68-2-38,-17 1 27,0-2 0,-1-2 0,1-2 0,-20-5-31,60 9 0,-1 0 0,0 1 0,1-2 0,-1 1 0,0 0 0,1-1 0,0 0 0,-1 1 0,1-2 0,0 1 0,0 0 0,0-1 0,-6-9 0,9 12 0,0-1 0,0 0 0,0 1 0,-1-1 0,1 0 0,0 1 0,0-1 0,0 0 0,0 1 0,0-1 0,0 0 0,0 1 0,0-1 0,1 0 0,-1 1 0,0-1 0,0 0 0,1 1 0,-1-1 0,0 0 0,0 1 0,1-1 0,-1 1 0,1-1 0,-1 1 0,1-1 0,-1 1 0,1-1 0,0 0 0,1 0 0,0 0 0,0-1 0,0 1 0,1 0 0,-1 0 0,0 1 0,1-1 0,-1 0 0,2 1 0,10-2 0,0 0 0,-1 2 0,5 0 0,-16 0 0,110-3 33,-6 0 62,33 0-8,68-8 151,83-2 110,-193 13-278,0 4-45,-37-1-33,99 8-24,-125-6 63,0 1 0,2 3-31,-25-7 154,-5-1-93,-5-2-74,-2-1-54,-12-5-240,6 4 201,6 3 28,0-1-42,1 1-57,-1 0-94,1 0-45,0 0-95,0 0-110,0 0-123,0 0-133,0 0-123,0 0-109,0 0-96,0 0-329,0 0-94,0 0-398,0 0-1064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08.866"/>
    </inkml:context>
    <inkml:brush xml:id="br0">
      <inkml:brushProperty name="width" value="0.05" units="cm"/>
      <inkml:brushProperty name="height" value="0.05" units="cm"/>
      <inkml:brushProperty name="color" value="#66CC00"/>
    </inkml:brush>
  </inkml:definitions>
  <inkml:trace contextRef="#ctx0" brushRef="#br0">0 98 13696,'3'0'-107,"17"-2"54,0-4 50,-1-3 53,0-2 58,-2 2 36,0 1 48,0 1 52,2 2 55,18 0-79,0 2-81,9 1-51,23 3-46,1 4-10,-24-1 40,-8 1 47,-1-1 74,-9-1 12,53 7-75,-6-1 60,39 1 148,-78-9-183,0-2 0,5-2-155,36-9 141,-77 12-140,17-3 80,-1-2 0,16-5-81,-9-3 93,-16 4-3,-7 8-89,0 1 0,0-1 0,0 1 0,0-1 0,0 1 0,-1-1 0,1 1 0,0-1 0,0 1 0,-1-1 0,1 1 0,0-1 0,0 1 0,-1-1 0,1 1 0,-1 0 0,1-1 0,0 1 0,-1-1 0,1 1 0,-1 0 0,1 0 0,-1-1 0,0 1-1,-15-7-12,8 5 38,-51-4 170,-1 7-95,-60 15 22,83-10-53,1-1 37,-139 25-80,75-12-33,-19-2 6,30-9 67,-82 9 203,100-2-223,86-15-47,1 0 0,0 1 0,0 0 0,0 2 0,2 0 0,46 2 0,234-17 153,0-17-65,-190 19-73,-72 7-15,65-7 0,44 4 0,-140 7 0,-4 0 0,1 0 0,0 0 0,-1 0 0,1 0 0,0 0 0,-1 0 0,1 0 0,0 0 0,-1 1 0,1-1 0,-1 1 0,1-1 0,-1 1 0,1 0 0,-1 0 0,1 0 0,0 0 0,-2-1 0,0 0 0,0 0 0,1 1 0,-1-1 0,0 0 0,0 0 0,0 0 0,0 0 0,0 0 0,0 0 0,0 1 0,0-1 0,0 0 0,0 0 0,0 0 0,0 0 0,0 0 0,0 1 0,0-1 0,0 0 0,0 0 0,0 0 0,0 0 0,0 0 0,0 1 0,0-1 0,0 0 0,0 0 0,0 0 0,0 0 0,0 0 0,0 0 0,0 1 0,-1-1 0,1 0 0,0 0 0,0 0 0,0 0 0,0 0 0,0 0 0,0 0 0,0 0 0,0 0 0,-1 1 0,1-1 0,0 0 0,0 0 0,0 0 0,0 0 0,0 0 0,-1 0 0,1 0 0,0 0 0,0 0 0,0 0 0,-36 11 37,6-6 59,-1-1-1,-3-2-95,-1 1 28,-19 0-45,36-3-29,0-1-39,3 1-25,0-1-43,0 0-49,0 1-57,4-1 24,0 1-38,0-1-42,0 1-43,-1-1-48,1 1-50,0 0-53,-1 0-56,8 0-121,0 0-98,0 0-87,0 0-76,-1 0-275,0 0-76,-1 0-331,-3 0-896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16.461"/>
    </inkml:context>
    <inkml:brush xml:id="br0">
      <inkml:brushProperty name="width" value="0.05" units="cm"/>
      <inkml:brushProperty name="height" value="0.05" units="cm"/>
      <inkml:brushProperty name="color" value="#E71224"/>
    </inkml:brush>
  </inkml:definitions>
  <inkml:trace contextRef="#ctx0" brushRef="#br0">392 29 6144,'0'0'405,"0"0"64,0 0-63,0 0-44,0 0-84,0 0-22,0 0 21,0 0 43,0 0-235,0 0 1,0 0 0,0 0-2,0 0 258,-5-1 20,-10-5-235,6 2-2,0 1 1,0 0-1,0 1 1,-9-2-126,-11 6 205,16 4-144,0 3-38,-10 11 11,1 0 59,-3 1 124,1 1 0,2 1 0,-1 2-217,5-2 94,3 2-49,-10 24 143,15-26-13,3-8-44,-5 6 166,-6 10 177,13-19-352,1 1-37,1 0-49,1 0-1,0 0 1,1 1 0,0-1-1,1 9-35,8 35 188,7-10 43,6-2 89,-18-40-316,1 0 0,-1 0 0,1 0 0,1-1 0,-1 0 0,1 0 0,-1 0 0,1-1 0,0 1 0,0-1 0,4 1-4,12 10 81,-1 2 93,-14-11-117,41 41 331,-39-40-332,0 1 0,0-1 0,1 0 0,0-1 0,0 1-56,-3-4 16,0 1-1,0-1 0,0-1 1,0 1-1,0-1 0,1 0 1,-1 0-1,0-1-15,3 1 3,-1-2 0,0 1 0,0-1-1,1-1 1,-1 0 0,0 0 0,0 0 0,-1-1 0,2 0-3,4-3 2,1-1 1,-2 0 0,1-1-1,9-8-2,20-19 97,-33 25-93,1-1 0,-1 0-1,-1 0 1,0-1 0,0 0-1,3-10-3,8-18 109,5-21-109,2-4 125,-18 45-119,0 0-1,-1-1 0,-1 0 1,-1 0-1,1-17-5,-4 24-1,-2 0 1,0 0-1,0 0 0,-1 0 1,-1 0-1,0 0 1,-1 1-1,-1-1 1,-3-7 0,4 11 0,-1 0 0,-1 0 0,1 0 0,-2 1 0,1-1 0,-1 1 0,-1 1 0,0-1 0,-2-1 0,4 5 0,-1 0 0,0 0 0,0 1 0,0 0 0,0 0 0,0 1 0,-1 0 0,1 0 0,-1 0 0,0 1 0,0 0 0,0 0 0,0 1 0,-4-1 0,2 1-23,0 1-41,1-1-41,-1 0-38,-9 1-245,1 0-121,1 1-57,-1 1-70,-10 2-549,13-1 208,-1 0 0,1 2 0,-4 1 977,0 2-829,1 1 80,4-3-925,-5 4-899,18-10 2532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2:11:15.065"/>
    </inkml:context>
    <inkml:brush xml:id="br0">
      <inkml:brushProperty name="width" value="0.05" units="cm"/>
      <inkml:brushProperty name="height" value="0.05" units="cm"/>
      <inkml:brushProperty name="color" value="#66CC00"/>
    </inkml:brush>
  </inkml:definitions>
  <inkml:trace contextRef="#ctx0" brushRef="#br0">309 120 5376,'-5'3'-28,"2"0"-73,0-2-76,1 1-114,-1 0-128,1 0-112,-1-1-215,-1 2-497,4-3 1195</inkml:trace>
  <inkml:trace contextRef="#ctx0" brushRef="#br0" timeOffset="13440.641">195 193 3712,'-9'1'-228,"0"1"72,0-1 68,0 0 65,0 0 61,0 0 59,0 0 55,0-1 52,0 1 48,0 0 45,0-1 42,0 1 39,-9 0 480,0-1 115,13 0-877,1 0 93,-1 0 72,0 1 50,-7-1 525,5 0-354,4 0-327,1 0-38,-1 0-45,1 0-52,-1-1 321,3 1-149,2-1 160,2-1-86,0 0-78,8-2 191,-8 3-92,8-3 84,-1-1-95,0 0-79,0-1-63,5-1-22,24-9 14,18-1 234,1 2 1,54-5-361,-39 11 407,-1 4 1,17 2-408,5 2 121,117-9 267,-146 4-309,0-1-48,27-2 25,47 4 158,-32 1-44,-35 0-98,24-1 155,-19 2-112,-1-5-52,-64 5-16,4-2 80,7-2 22,0 2-109,-27 5-33,-76 15 196,42-10-157,-125 21-30,0 7 42,-41 8 64,121-28 44,-41 0-166,-76-6 49,99-7 31,2-2 47,58 0-115,-1-2-1,-11-5-11,20 4-2,44 4 26,17-6 66,17-3 31,3 6-104,38 1-17,51 7 56,-5-1 42,-29-2-28,138 4 189,-157-3-226,-42 0-5,0 1 45,82 9 282,-51-5-158,-23-3-124,-38-3-35,13-5-34,-15-4-4,0-9 0,-11 16 0,1 0 0,-1 0 0,0 0 0,1 0 0,-1 1 0,0-1 0,0 0 0,0 0 0,0 0 0,0 0 0,0 0 0,0 0 0,0 0 0,0 0 0,0 0 0,-1 0 0,1-1 0,-1 0 1,0 0 0,0 0-1,0 0 1,0 0-1,-1 1 1,1-1 0,-1 0-1,1 1 1,-1-1 0,1 1-1,-1-1 0,-2-1 19,0 1 0,1 0 0,-1 0 0,0 0 0,0 1 0,0-1 0,-1 1 0,1 0 0,0 0-19,-45-5 203,18 5-141,9 1-99,-78-2 190,0 5-55,-22 6-32,-59 10-13,140-14-39,-61 6 33,-135 24 152,165-22-181,0 2-48,26-6 26,-62 12-105,70-14 123,-4 0 84,22-4-8,-1 1 35,-20-2-12,25-2-133,9 0-31,4 0-16,3 0 49,0 0 61,6-3-76,8-1-78,1-1 41,33-13 41,1 3 0,1 1-1,0 3 1,1 2 0,32 0 29,89-2-58,1 9 44,21-1 83,-29-1-48,90 12-21,-207-5 25,0-1 39,80 6 160,-46 4-153,-79-11-49,-3 0 34,-8 1 117,-6-1 38,7-1-139,-47-4-201,-1-2 58,0-1 46,0 0 32,-156-16 108,120 19-140,2 4-10,2 0 45,-199 12 151,165-2-121,-3 3-78,62-6-24,-1 2-36,-10 0 276,23-3-110,1 1-64,1 3-80,2 4-98,34-10 269,3 0-45,7-1-73,13-1-99,100-5 43,30-8 79,111-20-42,-99 12 35,94-13 18,-10 2 33,-3 5 51,-205 22 4,-5-1-43,-3 1-46,2 0-41,6 1-44,10 2-48,-48 2 252,-9 5 193,4-1-135,6-3-143,-23 5-38,0-2-1,-20 2-5,-67 3 43,2-1 53,-163 15-538,158-18 347,39-2 114,3 0 93,40-2-125,0 0 44,-88 6 204,73-7-166,-7-1-88,30-2-45,1 0-47,-9-4 392,14 1-173,0 2-70,61 6-33,3 0-31,2-4-85,-1 1 67,9 0 58,24 1 91,0 1 24,-23-2-74,-9 0-49,0-1-54,-3 0 87,0 0-37,39-2-88,10-1-112,116-8-383,-130 6 435,-18 1 88,0-1 63,0 1 77,-1-1 91,10-2-37,-23 1-107,-8-1-65,-2 0-71,-27 4 0,-4 0 63,-3-5 70,3 7-29,-14-4 88,-6 3-62,14 2-25,-26-1 245,-47 3 382,50 0-436,-2 0-36,0 1-73,14-2-75,-1 1-34,1-1-39,0 0-42,-104 11 157,-59 14 72,-18 3 4,66-18-92,-18 0-79,-106 2-96,248-13 155,2 0 64,3 0 138,3 0-139,0 0-105,0 0-91,0 0-162,0 0 62,1 1 56,0-1 47,0 0 41,1 1 8,6 1 39,-6-2-31,0 0-64,58-10 334,39 4 20,-14 1-46,123-16-199,-31 4-74,91-3-104,-146 17 28,23 7 167,-58 2-42,3 5 42,-66-8 21,2 0 38,25 3 138,-34-4-69,1 2 0,0 0 1,2 2-129,-17-5 224,-2 0-37,-4-1 91,-6 0-106,-4-2-81,2 0-60,-29-4 10,-58-8-112,46 10-15,0 3 0,0 1 0,-17 5 86,-14 4-34,17 0 8,0 1-46,-8 1-47,-221 38-466,216-35 486,2 0 61,48-9 73,0-1 49,-38 7 151,45-6-198,2 2-44,52-12-177,-1 2 112,25-5 45,0-1-47,114-19-286,-39 6 114,-43 8 185,-8 1 353,1 2-86,1 0-83,1 0-84,-1 1-80,1 1-81,0 1-77,-1 0-77,-49 4 334,44-10 178,-33 5-168,-112 20-11,-7-1 121,-9 6-178,25-3 32,-38 2-59,55-10 41,-2-1 48,0-1 70,19-2 186,-1 1-103,-4 0-71,1-1-82,-68 4-74,56-5 80,17 0 43,-1-1 71,17 1-173,1 1-38,1-1-42,0 1-51,0 0-70,-2 1-73,-1-2-81,-2 1-88,10-1 365,0 0-76,6-1-68,79-11 148,2-1 102,76-12 125,-107 18-131,-1 1-33,-8 2-35,0 1-40,0 1-48,-1 1-55,-27 1 125,0 0 59,-1-1 46,1 1 32,0 0 88,0 1 0,1 1 0,5 1-170,2 4 92,-26-7-88,0 0 0,0 0-1,0 0 1,0 0 0,0 0 0,0 0 0,0 0 0,0 0 0,0 0 0,0 0 0,-1 0 0,1 0 0,0 0-1,0 0 1,0 0 0,0 0 0,0 0 0,0 0 0,0 0 0,0 0 0,0 1 0,0-1 0,0 0 0,0 0-1,0 0 1,0 0 0,0 0 0,0 0 0,0 0 0,0 0 0,0 0 0,0 0 0,0 0 0,0 0 0,0 0-1,0 1 1,0-1 0,0 0 0,0 0 0,0 0 0,0 0 0,0 0 0,0 0 0,0 0 0,0 0 0,0 0-1,0 0 1,0 0 0,0 0 0,0 0 0,0 0 0,0 0 0,0 1 0,0-1 0,0 0 0,1 0 0,-1 0-1,0 0 1,0 0 0,0 0 0,0 0 0,0 0 0,0 0 0,0 0 0,0 0 0,0 0-4,-11 4 228,-6 0-93,8-1-123,0-1-48,1-1-65,2 1-75,1-1 50,0 0 43,0 0 38,-1 1 35,-3 0 57,0-1 62,-21 4 429,17-5-351,6 1-130,1-1-37,0 0-43,0-1-51,-5-1-11,2-2 85,5 1-135,2 0 76,-1-6 80,1-7 137,2 10-122,2 0-63,0 1-95,0 3 92,-1 2 43,-1 0 13,3-3-56,2-3-51,4-3-73,5-5 253,0 4-39,6-2-24,0 6-44,20 2-37,-15 5 76,-10 0 37,0 0 53,-4-2-370,18 2-590,-28-1 860,0 0 0,0 0 0,1-1 0,-1 1 0,0 1 0,0-1 0,1 0 0,-1 0 0,0 0 0,0 1 0,1-1 0,-1 1 0,0-1 0,0 1 0,0-1 0,0 1 0,0 0 0,0-1 0,0 1 0,1 0-21,0 2 178,0-2 108,-1 1-92,0-1-76,-1 2-63,0 1-66,-1 1-122,1-4 109,0 0 51,-6 21 179,-5-4-83,-8-3-55,15-13-66,0 0 0,0 0 0,-1-1 0,1 1-1,-1-1 1,1 0 0,-1 0-2,-35 1 11,13-6 55,6-1 55,3-2 81,-7-4-344,21 9 157,1 1 48,0-2-238,0-2 89,2 4 82,1-1 1,-1 0-1,1 1 1,-1-1-1,1 1 1,0-1-1,0 1 1,0-1 0,0 0-1,0 1 1,0-1-1,0 1 4,3-7-97,0 5-37,0 1-78,43-16 96,-27 11-9,-1 0 1,14-3 124,-27 9-23,-1 0 0,1 0 0,0 0 0,0 1 0,0-1 0,0 1 0,0 1 0,0-1 0,0 1 1,0 0-1,0 0 0,3 1 23,0 2-145,-3 0 33,0 6-24,-7 1 94,-5 0 69,3-7 15,0 0 0,0 0 0,0 0 1,-1 0-1,-4 2-42,-1 0 47,-33 11 135,8-6 319,-35 8-501,37-13 124,-1 0-37,-3-1-48,1-1-78,-1-1-95,1-1-114,20-1 124,0-1 39,-15 0 8,17-1 88,0-1 1,0 0 0,0 0 0,0-2-1,-11-3-11,5-1-39,0-2-56,-3 0 222,-2 4-52,-5 1-35,-17 3-39,12 0-10,5 0-46,-1 1 38,-72 2 66,60 1-56,-8 0-91,-16-2 351,-1-5-84,24 1-103,0 2-37,1 2-35,-1 5-35,35-3 76,-1 0-25,-15-6-55,7 2 240,6 3-122,-14-1-43,20-1 10,-3 1 27,-11 2-67,13 0-43,3-1 43,3-1 53,0 0 86,-7 0-202,-4-1-125,-3-1-54,6 2 148,0 1 99,1 1 108,-2 1-369,1 0 103,-1 0 91,1-1 82,0 2 70,0 0 58,-4 2 64,0-2-37,-1-2-38,0-1-40,-1-2-41,1 0-42,0-1-43,-1 0-46,3 1-33,-1-1-40,1 1-40,0 1-41,8 0-36,-2 0 102,1 1 87,-1-1 42,-13 3 38,12-1-34,1 0-77,4-2 12,0 1-35,5 1 95,-2-2 33,0 0 52,3 12 157,6 4-171,2-4-36,-4-6-9,-1-1-1,1 0 1,0-1-1,0 0 0,1 0 1,-1-1-1,1 0 1,-1-1-1,1 1 0,6-1 10,38 3-18,-26-4 47,-1-1 36,-14 0-23,-6 0 94,0 1-81,2 0-65,10-2-103,-12-2 120,0-1 73,-1-3 106,-4 4-275,1 0 70,-1-1 60,1 0 49,0-3 81,3-10 439,-4 10-390,0 1-96,-1 2-99,-1 0 38,-1 2-62,-6-2-162,0 0 104,-1 0 67,-13-4 85,15 7-96,0-1-34,-2 1-71,0 0-87,3 1 24,1-1 39,-6 1-28,4-1 112,-1 1 50,-29 0 261,20 2-119,-3 0-51,1 0-70,-2 3-59,-9 10-70,24-12 219,2 0-58,1-1-46,0-1-54,-2 1 9,5-2 31,0 0 1,0 0-1,0 0 0,-1 1 0,1-1 0,0 0 0,0 0 0,0 0 0,0 0 0,-1 0 1,1 0-1,0 0 0,0 0 0,0 1 0,0-1 0,0 0 0,0 0 0,-1 0 1,1 0-1,0 0 0,0 1 0,0-1 0,0 0 0,0 0 0,0 0 0,0 0 0,0 1 1,0-1-1,0 0 0,0 0 0,0 0 0,0 1 0,0-1 0,0 0 0,0 0 1,0 0-1,0 0 3,1 16-22,7 1 22,6-7 22,-5-7-15,0 0-64,3-1-71,5-1-113,-3 1 62,-5-1 115,-3 1-163,-4 0 116,0-1 98,2-1 72,4 0 62,6-2 50,-8 1-171,-4 0-12,3 0 41,4 0 34,6 1 49,-7-1 49,-1 1-36,2 0-10,0-1-48,0 1-40,0-1-37,1 0-41,1 0-35,26-5-283,-33 5 367,0 1-131,3 0-106,2-1 165,-3 0 86,1-1 34,2 0 41,1 0 45,-3-1-132,-5 0-63,-8-3-155,-3 2 81,3 2 97,2 1 58,2 0 60,-24-4 14,16 4-61,0 0 1,-1 1-1,1 0 1,-5 2-32,-4 0 92,-2 2 78,-1 0 103,5-1 19,-20 5-309,-13 2-1,33-7-26,0-1-35,4 0-19,-1-1-37,0 0-41,0-1-46,9 1 377,2-1-55,1 1-48,1-1-41,3 2-60,5 1-123,4 0-63,-5-1 139,-1-1 97,-3-1 104,20 2-28,0 0-43,49-2-23,-41-1 48,-13 0 15,0 0 39,0 1 48,0 0 56,-9 0-25,7 0 92,0 0-102,-1 0-90,1 0-75,-1 0-59,0 1-46,52 2-519,-46-2 492,0 1 102,-7 0 70,-1 0 59,0-1 65,1 1 75,13 3-147,0-2-96,-1-1-60,34-1-120,-41-2 145,1 0 34,3-2 61,1 0 84,74-10-298,29-5-2,-84 11 53,0 0-40,-7 0-18,-1-1-44,0-1-50,-1-1-58,20-6 395,-3 2-66,0 2-62,2 2-58,-49 9 134,21-2 292,0-1-110,-7 2-116,1 0-41,18 0-16,-22 2-44,-1 0-1,1 1 1,0 1-1,1 0-7,8 4 69,0 2 66,-11-2-138,-10-5-16,1 0 0,-1 0 0,1 0 0,-1-1 0,1 1 0,0-1 0,0 1 0,1-1 19,24 3-36,-26-2 35,13-1 23,-12 0 42,-3 0-82,0 0-50,0 0-17,0 0 170,1-2 22,9-16-128,-10 13-66,-1 0 1,8-11 45,-5 12 57,2-1 4,8-14-34,10-14 142,-15 27-98,2 0-45,-4 4-20,0 0 1,0 1 0,0-1-1,1 1 1,3 0 34,4 0-35,7 1-38,-12 5 124,-1 12 15,-6-15-65,-1-1-1,0 1 1,1-1 0,-1 1 0,0 0-1,0-1 1,0 1 0,0-1-1,0 1 1,0 0 0,0-1 0,-1 1-1,1-1 1,-1 1 0,1-1-1,-1 1 0,-3 5 72,0 1 78,-6 5-129,-6 2-21,0-5 22,13-8 21,3-2-44,0 0-50,0 0-68,-1 3 126,-1 0 83,-1 2 53,-6 6 257,3-4-220,2-3-134,1-1-65,2-1-35,0-1-39,0 0-42,1 0-46,-4 2 45,0-1 40,-7-2-8,9 0 102,1-1-1,-1 1 1,0 0-1,1 0 1,-1 0-1,1 1 1,-1-1-1,0 0 1,1 1-1,-1-1 1,-1 1 2,-9 5 85,9-4-17,2-2-50,-15 6-104,-2-2 108,-1-2 34,-38-5 204,26 0-141,0 4-85,10 0-157,9 0 79,-1-1 0,0-1 0,-6-1 44,-3-3-108,19 4 162,2 1-86,1 0-88,0 0-144,0 0 64,0 0 80,0 0 104,0 0 74,0 0 1,0 0-75,0 0-71,0 0-125,0 0 5,0 0 137,0 0 90,0 0 131,3 0 38,-1-1-70,2-1-49,1-2-62,4-2-40,-6 5 51,0 0 34,10-3-8,1 1-39,14-3-90,0 3-88,37-2-336,-45 5 383,1 0 40,3 0 59,-1 1 103,-9-1 24,-1 0 46,0 0 52,0 0 56,-10 0 86,0 0-170,4-1-133,-1 0-42,3-2-199,-9 3 207,1 0 53,1-1 70,1 2 88,-3-2-217,0-1-71,0-10-353,0 6 308,-1 3 107,1 1 53,0-1 64,0 2 78,-3-9-99,3 7 128,0 3-78,0 0-99,0 0-70,0 0-81,0 0 43,0 0 80,0 0 78,0 0 126,0 0-14,0 0-161,0 0-123,0 0-169,0 0 55,0 0 80,0 0 104,0 0 74,0-3-145,1 0-41,4-8-402,-2 7 341,-1 0 78,-1 3 99,0 0 37,-1 0 34,0 1 40,2-3 20,-2 3-68,0 0-50,2 2-44,1-1 27,2 3 23,12 16 87,-1-1-179,-2-3 63,-3-1 22,0 4 169,-7-15 9,-2-1-13,-1-2 25,-3 1-73,-1-1-59,-2 0-44,-11 1-129,15-2 129,-18 0-61,-23 2 98,27-1-112,0 0-98,8-1 30,0 0-38,-19 3-77,-1 2 93,0 1 71,0 2 48,-17 3 27,37-9 83,0 0-34,-7 2-42,1 0-78,-17 7-199,21-7 217,0 0 37,0 1 49,0-1 66,-1 1 79,1 0 94,-2-1-88,0 0-57,-10 0-10,-31 0 13,36-4-33,2 0 67,8 0-52,-14-2-235,1-1 108,-4-4 92,-11-6 111,16 7-108,1 0-48,6 2-48,0 1-39,1 1 180,0 0-79,-20-2-96,19 2 17,3-3 11,6 4-21,-3 1-73,-6 5-369,8 0 104,8-1 94,4 0 88,2 0 81,1-1 74,-1-1 66,-5-1 59,2 0-92,-1-1 35,8 1 103,-1-2 56,17-2 313,-21 2-356,0 0-36,0 1-49,0-1-61,179-9 348,-127 3-283,-1-1-83,6 0 11,62-12-70,-124 19 57,1 0 31,-3 0-30,2 0-47,3-1-67,4-2-86,4-1 13,-1-2 77,0-3 46,6-7 25,-17 13 55,-1 2-198,-3 2 126,0 0 70,0 0 74,0 0 70,-1-1-21,-2 0-46,-12-1 25,15 2-84,-15 0 76,0 0-37,-59 11-3,50-6 40,-4-1 30,0 0-104,-7 1-104,-17 1-176,-4 0-48,19-1 176,5 0 110,1 0 108,-31 5 172,-1-1-62,0-2-66,0-1-73,21-2-55,0 0-37,33-4-8,-9-1 102,11-1 36,16 2-35,50 1 52,-2 1-70,59 0-20,-106-2-73,0 0 39,11-1 69,4 0 129,13-2 182,-15 1-165,1 0-100,-8 1-115,0 0-88,-3 1-62,0 0-84,0 0-95,0 0-106,-8 0 378,0 1 48,2 0 43,6 3 68,-11-2-93,-4 0 38,-6 2 235,-1-1-67,-1 1-58,0-1-49,-10 3-34,-37 6-198,45-10 149,0 0 38,-33 5 63,-1-3-73,-9-2-65,-29-4-95,0-4 11,29 0 102,9 0 70,1 0 80,-46-2 291,-27 2-419,34 3 584,-65-12-584,136 14-50,-17-1-4,11 1-49,10 1 9,0 0-40,0-1-47,0 1-56,11 0-66,-1 1 98,0-1 103,0 1 36,-1 0 7,2 2 29,0-1-39,0-1-69,2 1-106,7 0 316,1 0-1,-1 0 1,0-1 0,1-1 0,4 0-72,11 0 76,0-1-51,-4 0-60,-2 0-70,34 0 190,0-2-70,9-2-61,33-5-77,-23 1 52,-24 5 67,-8 0 41,0 2 48,-26 2-82,-3 0-13,-4-1 47,-3 0 45,1 0 62,-5 0-4,0 2-88,-2 0-65,-3-1-44,-7 2-109,-23 2-303,23-4 377,3 1 57,-20 0 80,0 0 71,-56 1 418,40-1-310,22-1-167,0 1-51,-8 0 127,0-1-86,-14 1-102,-1-1-102,-49 2-256,62-1 320,1 0 55,-21-1 146,0-1-82,18 0-58,0 0-42,1 2-44,-1 1-48,21-2 210,-3-1-105,12 0 48,4 0 37,2 0 57,5-1 78,17-1-348,-2 2 109,5 3 87,13 4 107,-16-2-49,-7-2-49,12 0-77,-17-2 176,14 1 61,-1-1-58,1 1-52,0-1-42,34 1-86,38-2-181,-57-1 166,7 0 67,-17-1 36,-2-1 38,50-12 227,-39 8-176,6-1-60,-11 3-69,6 0-54,-47 7 261,1-1-48,-1 0-42,1 0-37,-2-1-28,-1 1-36,-12-2-122,5 0 20,4 1 84,3 1 60,0 0 71,-116 6 114,62-1-134,-1-3-57,14-2-62,0 1-48,0 2-48,0 2-48,25-3-2,0 0 88,0 0 74,0 0 61,-17 0 140,-19 4 205,48-5-283,0 1-61,1 0-51,0-1-37,-11 1-123,2-1-55,-22-4-346,27 1 579,-20-1-26,4 0 32,14 3 360,3 0-86,2 0-103,1 0-92,0-2-100,-1-3-108,4 3 37,-12 2-183,12 0 200,2 1 56,1-1 67,-6 0-199,3 1 37,-11-3-54,-6-7 56,-4-3-11,26 11-11,2 1 44,0 0 62,0 0 54,0 0 86,0 0-13,0 0-124,0 0-106,0 0-176,0 0 67,1 2 75,0 0 69,0 0 64,-1 1 57,1 0 51,1 0 45,-1 0 38,-1-3-186,3 4 51,3 3-38,6 2 9,13 3-53,44 11-206,-58-20 227,0 1 36,0-1 43,41 13 426,-40-13-436,-1-1-46,-7-2-16,-1 0 1,0-1-1,0 1 1,1-1 0,-1 1-1,0-1 1,0 0-1,0 0 1,2-1 2,17-5 0,154-20-296,-100 17 201,-33 5 76,-1 0 33,1 1 42,-1 1 50,-15 1 25,1-2-52,26-5-32,34-4-90,-52 11 63,69 1-440,-66 1 290,-1 0 39,0-1 55,1 0 72,-14 0 37,1-1 44,0 1 49,0-2 55,88-3-31,-38 2-145,-67 3-65,1 0-34,9-3-129,15-1-223,-20 5 258,-5-1-44,0 0 79,4-1 58,1 0 88,12-3 88,-17 4-122,0 1-48,9 0 304,0-1-36,0 0-49,0-1-62,-6 0-76,0 1-38,0-1-40,-1 1-46,-2 0 152,13 0 255,-16 2-267,-2 0-65,-2-1-58,-2 0 64,0 0 64,0 0 86,-3 0 75,-10-4-172,-7-2-42,5-4 0,-3-7-44,17 13-89,-1 1-74,1 1 5,1 2 148,0 0 108,0 0 148,0 0 1,0 0-150,0 0-106,0 0-150,0 0-9,0 0 126,0 0 69,2 2 55,9 7-38,3 6-75,-6-7 43,-5-1 36,-1-1-8,1-1 4,3 14 0,-5-18 0,-1 0-2,1 0-1,-1 0 1,0 1-1,1-1 0,-1 0 1,0 0-1,0 0 1,0 1-1,0-1 1,0 0-1,0 0 0,0 1 1,0-1-1,0 0 1,-1 0-1,1 0 1,0 1-1,-1-1 0,1 0 1,-1 1 2,0-1-8,0-1 0,0 1-1,0 0 1,0-1 0,0 1 0,0 0 0,-1-1 0,1 0-1,0 1 1,0-1 0,0 0 0,0 1 0,-1-1 0,1 0 8,0 0-5,-4 1 98,-1 1-64,-3 1-80,-1 0-75,-17 5-239,19-6 305,-1 0 70,-39 11 85,-2 1-62,45-13-11,1 0 40,0 1 87,-1 0 49,-5 2 283,3-2-305,-3 0-36,-3-1-88,-2-1-52,14 0 0,-11 0-32,3 0-43,0 0-169,7-1-62,6-1 15,1 0 128,0 0 80,7-4 211,-1 0-38,13-4 0,-4 2-94,0 2 1,0 1-1,5-1 4,-5 3 48,-1 0 55,-10 2 10,-1 0-86,1 0-66,1 1-47,16-2-237,-15 0 227,0 1 79,-5 0 57,-1 0 42,-31 4 43,9 0-101,-27 7-76,20-7-44,-1-1 1,1-1 0,-7-1 95,-1-1-50,0-1 54,12 1 90,-27 5-22,25-1 33,12-2-6,0-1 43,-15 1 74,0-1-70,1 1-57,-1-1-48,-19 0-52,-58 0-128,61 0 173,21 0 26,-1 0 38,4 0-57,0 1-84,-2 0-89,-11 2-153,2-1 14,10-1 153,2 0 86,0-1 82,-8 1 63,1 0-86,-44 3-136,42-2 122,0-1 93,0 0-18,-14-2-87,19 1 23,-1 0 69,8 0 29,0 0 62,-2 1 88,0-1-101,0 0-86,1-1-74,0 0-56,0-1-43,-50-11-486,45 8 483,0-2 109,7 3 60,1 0 61,0 0 69,0-1 77,8 4-514,1 0 40,-1 0 38,1 0 35,-2-1-20,0-1 108,0 1 84,1 0 64,-7-6 459,6 5-367,3 1-140,-1 0-35,0 0-41,0 0-48,-2-3 180,0 2-53,1 1-37,-1 1-39,-3-1 3,0-1 54,1 0-204,-1 0 86,0 1 57,-13-2 58,9 2-91,4 2-51,0 0-70,2 0-89,1 1 85,2 1 69,0-1 54,0 2 41,-4-1 44,-6-1-28,-1-2-68,2 0 5,0 0-1,0 1 1,1 0 0,-1 1-1,0 0 1,0 1-1,1 0 1,-1 1 0,1 0-1,-7 3 47,-33 18-261,20-11 703,12-7-195,7 0-168,3 1-95,0 2-96,7-7 213,1-1-117,0-1-122,0 0-193,0 0 27,0 0 181,0 0 91,0 0 85,0 2 179,-1 2-143,1-3-84,0 1-37,1 0-85,1-1-102,9 3 193,-1-2 48,1 0 41,1 0 34,8-1 140,31-2 422,-37 1-495,1 0-35,0-1-50,0 2-62,-6 0-46,1 0-37,0 0-41,-1 1-44,14 1 4,2 0 76,4-3 58,17 0 69,-9-1-9,-19 1 136,1-1-95,2-2-78,12-1-115,4-1-50,-12 2 111,-4 2 88,-1 1 105,2 1-148,-1 0 47,48 4 250,-39-3-205,0 1-85,-15-2-52,0 1-40,12 0-466,-1-2 1,8-1 549,-5-1-295,-1 0 96,-5 1 131,0-1 106,-12 2 27,1-1 34,-1 1 35,1 0 39,-2 0 77,0-1-56,1 0-49,-1 0-46,0 0-38,0-1-34,10-1-52,36-5-277,-32 7 237,-6 1-118,1-1 108,-4 1 77,-1-1 42,15-1 134,29-2 309,-40 3-358,1 1-49,-2 0-111,60 0-54,37 0 51,-102 0 34,4 4 0,3 3-21,-1 0 233,-4-3-74,1-2-36,-5-2-87,6 1-55,-5 1 192,-1 0-78,1 1-53,17 1-49,-16-4 53,2-2 58,2-1 80,-14 3-32,-1 0-112,-1 0-89,0 0-138,0 0-197,0 0-86,-3-1 250,0 0 60,0 0 54,0-1 46,-1-1 36,0 0 45,-1-1 44,-1-1 69,1 2 21,1 0 23,-1 1-45,-5-1 3,-2 0-112,-6 0-95,11 2 78,1-1 35,-1 1 51,1-1 66,-7-1-4,1 1-53,-7 1-27,-26 5-51,31-2 48,-1 1 60,1 0 53,-63 7-194,18-3-10,20 1 46,14-3 101,0-1-56,0-2-47,-1 1-38,-10 1-62,14-2-59,0 2 0,-18 5 155,35-8-162,0 1 56,-12 2-73,10-2 66,2-1 5,1-1-44,1 1-17,-1 0-44,1-1-50,-1 1-57,1 0-63,-1-1-68,1 1-76,-1-1-81,2 1 200,0-1-33,-1 1-535,-1-1-112,0 1-99,0-1-347,-1 1-98,0 0-420,-3 0-1131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19.560"/>
    </inkml:context>
    <inkml:brush xml:id="br0">
      <inkml:brushProperty name="width" value="0.05" units="cm"/>
      <inkml:brushProperty name="height" value="0.05" units="cm"/>
      <inkml:brushProperty name="color" value="#E71224"/>
    </inkml:brush>
  </inkml:definitions>
  <inkml:trace contextRef="#ctx0" brushRef="#br0">592 853 8576,'2'8'-109,"4"-2"33,3-1 36,2-2 38,1-1 39,1 0 41,1-1 43,-2 0 45,-1 0 43,-3 0 47,26 5 183,0 2-88,0 1-75,1 2-60,1 0-39,18 3 28,-27-8-58,1 1 71,62 17 668,-51-13-595,-20-6-200,0 1-51,0-1-62,0 1-72,9 0 223,0-3-79,-3-3-50,34-2-59,-21 0 67,34-2 104,0-2-38,49-8-11,160-38 13,-195 32-7,-1-1 49,11 1 59,-43 9-112,0-2-51,-14 1 22,1-2 35,-10 1 40,-1-1 0,-1-1 0,12-9-111,9-11 118,3-13-57,-46 42-53,-1-1 0,0 0 1,0 0-1,0 0 0,-1-1 0,0 0 1,0 0-1,0-1-8,-1 0 25,0-1 1,-1 1-1,0-1 1,-1 1-1,0-1 0,0 0 1,-1 0-1,-1 1 0,1-1 1,-2-5-26,-1-2 50,-1 1 1,-1-1 0,0 0-1,-1 1 1,-6-11-51,-25-40 67,25 49-35,2 0 41,4 8-1,-1 1-1,0 0 1,0 0 0,-1 0-72,-11-7 98,1 5 39,0 0-1,-17-6-136,-83-30 276,59 25-163,-21-5-1,36 16 192,-31-4-304,-45 0 280,79 12-228,-1-1-33,-43-5 6,1-2 35,-69-8 75,50 14-77,30 8 11,-3 0-32,8-2-37,-59-1 0,93 0 0,1 1 0,-1 2 0,-6 2 0,-1 0 0,-36 0 0,53-5-14,0 0 0,0 2 0,1 1 0,-1 0-1,1 2 1,0 1 0,0 1 0,0 0-1,-4 4 15,-5 2-34,0-1 0,-27 4 34,21-5-30,1 0 0,-2 4 30,-26 11-20,-45 20-50,94-38 67,-1 1 0,1 1-1,1 0 1,0 1 0,-3 4 3,13-10-3,0 0 1,0 1 0,0 0-1,1 0 1,0 0 0,0 0-1,1 1 1,0 0 0,0-1-1,-2 8 3,-5 29-35,7-1-56,3-20 92,-1 1-1,2 1 0,1-1 0,1 5 0,-2-20 0,1-1 0,0 1 0,0 0 0,1-1 0,0 0 0,0 0 0,1 0 0,0 0 0,0 0 0,0-1 0,5 4-1,22 25 2,2-1-1,1-2 0,13 8 0,-36-33 8,0 1 0,1-2 1,-1 0-1,1 0 0,0-1 1,1-1-1,2 1-8,30 7 68,18 2-68,-50-12 1,12 3-27,1 0-52,0-1-50,0 0-49,0 0-46,0 0-44,0-1-44,0 1-41,0-1-40,0 0-37,1-1-36,-1 1-34,26 2-596,1 0-116,-46-4 684,0-1-48,0 1-44,0 0-38,1 0-173,0-1-39,2 1-210,5 1-581,-14-2 1586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22.263"/>
    </inkml:context>
    <inkml:brush xml:id="br0">
      <inkml:brushProperty name="width" value="0.05" units="cm"/>
      <inkml:brushProperty name="height" value="0.05" units="cm"/>
      <inkml:brushProperty name="color" value="#E71224"/>
    </inkml:brush>
  </inkml:definitions>
  <inkml:trace contextRef="#ctx0" brushRef="#br0">178 49 6272,'-8'-1'-4,"1"0"58,-1 1 53,1 0 45,-1 1 41,1 0 33,-8 2 302,-27 13 1116,34-13-1335,-1 1-37,1 0-55,0-1-57,1 1-66,-1-1-78,4-2-34,0 1 56,-2 2 117,-3 5 333,7-6-393,0 0-64,3-3 131,3 0-56,17 1 99,-17-1-59,10-1 60,-1-1-34,14-2 84,5-2-70,16-4-39,-11 2-41,-12 3 8,-4 2 30,0-1 61,119-12 423,-48 9-270,-14 2-151,-40 3-146,1 0-35,-9 2 64,-1 1-40,2 2-9,25 6-41,-13 0 48,-1 2 81,-14-3 27,0-1 72,-15-3-96,7 6-112,2 2 63,-7-11 70,-4-3-110,-8 1 64,-3 1 21,-4-2-22,-10-7-84,12 6-16,-1 1-1,0 0 1,0 0 0,0 0 0,0 0 0,0 0 0,-1 0 0,1 1 0,-1-1 0,1 1 0,-1 0 0,1 0 0,-1 1 0,1-1 0,-1 1 0,0 0 0,1 0 0,-1 0 0,0 0 0,0 0-6,-7 1 8,-17 0-7,0 2-1,-17 3 0,-26 4 0,-108-4 0,58-4 0,66 0 15,0-1-39,-89 3-98,84 1 103,6 2-62,21 0 56,25-2 25,2 2 0,8-5 0,5-2 0,13-3 14,-1 0 0,0-2 1,0 0-1,13-6-14,26-7 49,45-6 133,8 4-182,108-11 81,-114 17-66,-26 7 34,-41 6 22,-1 1 0,1 2 1,29 6-72,-2 5 14,-38-8 64,12 0-42,-25-3-22,-9 1 71,-4-2-246,0 0 36,1 1-26,-1 0 111,0-1 90,0 1 98,-1 2 456,-1-3-413,1-1-141,-1 0-47,0 1-55,1-1-65,-1 0-75,0 0-84,1 1-94,-1-1-101,1 0 94,-1 0-51,1 0-56,0 0-59,-1 0-60,1 0-64,0 0-66,0 0-69,0 0 255,0 0-51,0 0-46,0 0-40,0 0-183,0 0-39,0 0-220,0 0-606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24.284"/>
    </inkml:context>
    <inkml:brush xml:id="br0">
      <inkml:brushProperty name="width" value="0.05" units="cm"/>
      <inkml:brushProperty name="height" value="0.05" units="cm"/>
      <inkml:brushProperty name="color" value="#E71224"/>
    </inkml:brush>
  </inkml:definitions>
  <inkml:trace contextRef="#ctx0" brushRef="#br0">144 21 6784,'0'0'277,"0"0"-78,0 0-56,0 0-47,0 1-39,0 0-28,1 3-88,0-3 93,0 0 64,-1 0 90,1 0 111,0-1-100,0 1 37,-1-1 39,1 0 43,16 4 64,0-2 45,42-4 1090,-33-1-905,-8 1-242,0 0-53,-1 1-64,1 1-78,14 0 5,0 1-42,33 1 46,70 2 69,-90-5-127,1-2 60,15-2-95,81-1 40,-91 5-45,3 2 68,0 2 88,-23-2-157,7 1 368,33 6-453,-48-3 59,0 1-37,-6-1 18,7-3 112,-1 0-28,-2 0-78,-43-2 69,-10 9-78,-6 0-39,-16-5 22,-27-3 56,-1 0-24,26 3-72,-48 6-3,-1 0 57,-70 7 58,59-4-67,5 5 4,64-10-4,0-1-1,-1-2 1,0-3-1,0-1-24,39-2 1,-41 1 2,19 6-28,11-1-73,16-5 81,14-7 25,27-4 18,0 2 0,1 1-1,0 3 1,0 0-1,5 3-25,99-4 42,131-8 142,-158 2-132,39-5 88,-25 4-89,171-10 12,-209 17-15,1 2 34,-30-2 12,-37 2-88,0-1 0,14-5-6,9-2 0,-43 8 22,-8 3 63,-12 1-78,-90 0 7,-19 7-14,-368 32 0,281-15 0,92-10 0,76-8 0,0-1 0,-1-2 0,-32-3 0,68 0 0,-1-1 0,0-1 0,1 0 0,-6-1 0,11 2 0,0 0 0,1 0 0,-1 0 0,1-1 0,-1 1 0,1 0 0,0-1 0,-1 0 0,1 1 0,0-1 0,0 0 0,0 0 0,0 0 0,1 0 0,-1-1 0,0 0 0,2 3 0,0 0 0,-1-1 0,1 1 0,0 0 0,0-1 0,0 1 0,0 0 0,-1-1 0,1 1 0,0 0 0,0-1 0,0 1 0,0-1 0,0 1 0,0 0 0,0-1 0,0 1 0,0-1 0,0 1 0,0 0 0,0-1 0,0 1 0,1-1 0,-1 1 0,0 0 0,0-1 0,0 1 0,1 0 0,0-2 0,1 1 0,0-1 0,0 1 0,0 0 0,0 0 0,0 0 0,0 0 0,1 1 0,-1-1 0,0 0 0,0 1 0,1-1 0,36-5 0,-26 4 0,5 1 0,-1 1 0,0 0 0,1 1 0,-1 1 0,16 4 0,17 1 0,79 3 12,64-6-123,-94-3 82,295 14 29,-369-14 0,0 1-1,14 3 1,-30-4 3,0 1-1,1 1 1,-1 0 0,0 0 0,-1 0 0,1 1 0,-1 1 0,3 1-3,-11-4 85,-3 1-292,1 0 78,0-1 65,0 0 51,-4 6 193,5-7-190,1 0-35,-1-1-43,0 1-51,1-1-21,-1 0-47,1 1-51,-1-1-57,0 0-60,1 0-66,-1 0-71,1 0-75,0 0-59,0 0-92,0 0-84,0 0-72,0 0-260,0 0-72,0 0-314,0 0-848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29.799"/>
    </inkml:context>
    <inkml:brush xml:id="br0">
      <inkml:brushProperty name="width" value="0.05" units="cm"/>
      <inkml:brushProperty name="height" value="0.05" units="cm"/>
      <inkml:brushProperty name="color" value="#E71224"/>
    </inkml:brush>
  </inkml:definitions>
  <inkml:trace contextRef="#ctx0" brushRef="#br0">44 0 5760,'-7'0'453,"1"1"96,1-1 2,-5 1 804,7 0-858,-1-1-38,0 0-52,0 1-70,11 1 91,9 8 306,-6-4-290,-6-3-259,0-2-35,18 5 101,1-3-38,2 0-45,-1-2-52,4 1-55,-2 1-102,-1 0 297,-1 0-41,23 1 124,96-5 387,-78-1-626,50-1 195,-76 1-226,-1 0-42,23-1 16,0 2 71,125 3 398,-112-1-344,-1 0-88,-19-1 11,26 1-72,-2 1-1,-26-2 67,48 4-18,48 9 112,-24-1-51,-40-7-97,64-4-31,84 5 0,-67 0 64,1-7 0,18-9-64,88 6 57,-135 5 14,44-9-71,-124 5 25,-36 3 0,0 0 0,0 2 0,0 0 0,0 1 0,1 2-25,-17-2 85,-4-1-95,1 0-61,-1-1-58,0 1-88,0-1-45,0 0-87,-1 0-100,1 0-112,0 0-120,-1-1-111,1 1-100,-1-1-87,0 0-292,0 1-87,0-1-354,0 0-949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30.933"/>
    </inkml:context>
    <inkml:brush xml:id="br0">
      <inkml:brushProperty name="width" value="0.05" units="cm"/>
      <inkml:brushProperty name="height" value="0.05" units="cm"/>
      <inkml:brushProperty name="color" value="#E71224"/>
    </inkml:brush>
  </inkml:definitions>
  <inkml:trace contextRef="#ctx0" brushRef="#br0">0 1 6656,'20'8'21,"-17"-7"107,-3-1 107,0 0 42,0 0 107,5 3 128,10 8 124,1-1-84,2-2-78,0 0-72,1-2-66,0-1-57,1-1-53,1-1-45,12 1 30,1-1-74,68-1 104,-69-2-126,-1 1 63,25 1 185,1-1-91,-1 1-74,1-1-62,31 2-9,120 3 51,-145-4-76,-1 1 58,7 0-22,-1-1-44,71 0 1,107 4-27,-141-1 6,-40 0-83,0-1 43,151 7 187,-125-8-168,52-2 185,0-1-84,285-13 94,-331 11-196,0 2 44,132-4 168,-154-2-207,0-4-35,-64 8 1,1 0 41,44-5 393,-39 6-390,0 0-98,-9 0-41,1 1-48,0-1-52,0 1-61,0 0-65,0 0-72,-1 0-78,1 0-83,-8 0-101,0 0-103,-1 0-93,1 0-80,0 0-272,0 0-80,0 0-328,2 0-881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32.080"/>
    </inkml:context>
    <inkml:brush xml:id="br0">
      <inkml:brushProperty name="width" value="0.05" units="cm"/>
      <inkml:brushProperty name="height" value="0.05" units="cm"/>
      <inkml:brushProperty name="color" value="#E71224"/>
    </inkml:brush>
  </inkml:definitions>
  <inkml:trace contextRef="#ctx0" brushRef="#br0">1 0 3200,'0'0'640,"0"0"-238,2 1-79,6 0 181,0 1-42,1 0-38,-1 0-36,8 1 287,1 1-116,-6-2-258,0 0-35,10 3 181,4 0-42,31 8 434,-37-8-477,11 3-328,0 0 43,31 8 180,-1-2 90,82 13 569,-99-20-674,1-2-48,8 0-48,-26-3-116,0-1-33,50 3 244,0 1-39,153 9 269,-99-5-207,-43-3-55,118 1 240,17-10-449,201-18 379,-172 6-162,-178 12-156,33-2-22,43-2-3,-50 2 42,-17 0 57,2-1 92,24 2-105,53 7-122,-41 0 49,6-5-49,-123 2 24,1 0 38,7-2 232,-7 2-215,0-1-87,-1 1-43,-1-1-37,0 1-27,0 0-38,0-1-42,0 1-45,0 0-49,0-1-52,0 1-57,0 0-61,0-1-158,0 1-102,0 0-90,0 0-79,1 0-266,0-1-78,0 1-321,1 0-861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32.986"/>
    </inkml:context>
    <inkml:brush xml:id="br0">
      <inkml:brushProperty name="width" value="0.05" units="cm"/>
      <inkml:brushProperty name="height" value="0.05" units="cm"/>
      <inkml:brushProperty name="color" value="#E71224"/>
    </inkml:brush>
  </inkml:definitions>
  <inkml:trace contextRef="#ctx0" brushRef="#br0">1 92 2560,'7'3'-72,"1"-1"103,-1 0 90,1 0 79,1-1 126,1 0 77,1 1 151,6-1 347,-3 0-207,-5 0-267,-2 0-107,1 0-44,63 9 611,0 0-115,0-2-109,-1-2-99,1-2-94,0-2-84,0-3-78,0-4-70,-26 1 64,-1-1-107,1 1-82,-1-1-60,108-12-9,-101 13 37,0 0 91,60-3-56,55-6-35,-60 5-17,-35 2 12,-12 2 19,1 1 39,-11 0 11,1 1 38,0 1 40,0 0 47,16 0-74,-1-2-64,14-2-33,39-4-16,30-3 48,-49 7 60,-62 3-46,-1 0-68,37-2 44,-49 4-46,0-1 40,-16 1-183,-1 0 96,0 0 60,10-1 181,-7 0-189,-4 1-109,0-1-80,1 1-118,-4-1 64,0 1-37,0 0-40,0-1-42,1 1-46,-1 0-48,-1-1-214,1 1-96,0 0-87,-1-1-74,1 1-254,0 0-75,1-1-307,1 0-821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33.981"/>
    </inkml:context>
    <inkml:brush xml:id="br0">
      <inkml:brushProperty name="width" value="0.05" units="cm"/>
      <inkml:brushProperty name="height" value="0.05" units="cm"/>
      <inkml:brushProperty name="color" value="#E71224"/>
    </inkml:brush>
  </inkml:definitions>
  <inkml:trace contextRef="#ctx0" brushRef="#br0">8 0 7424,'-8'4'-21,"10"-2"-1,7-2 59,-2 0 22,0-1 37,-5 1-75,21-1 443,1 1-44,0-1-43,0 1-39,0 0-36,0-1-33,25 2 180,10 0-38,0 0-102,118 5 403,-146-5-560,26 1 162,0-1-47,56-1 154,-37 0-196,100 4 244,-68 3-138,-65-2-178,0-1-34,42 5 37,104 11 14,-107-14-71,-24-2 16,1-1 54,114 1-35,111-1 227,-162-2-236,24-1-62,29-10 65,-165 10-66,11 0 247,-13 0-281,-3 1-64,-1-1-55,1 0-63,0 0-76,-1 0-84,1 0-96,0 0-106,0 0-116,-4 0 21,1 0-100,-1 0-89,1 0-78,-1 0-262,1 0-78,0 0-318,1 0-850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39.512"/>
    </inkml:context>
    <inkml:brush xml:id="br0">
      <inkml:brushProperty name="width" value="0.05" units="cm"/>
      <inkml:brushProperty name="height" value="0.05" units="cm"/>
      <inkml:brushProperty name="color" value="#66CC00"/>
    </inkml:brush>
  </inkml:definitions>
  <inkml:trace contextRef="#ctx0" brushRef="#br0">7 36 7040,'-6'3'297,"8"-2"-11,21 2 263,34-2 559,-34-2-991,0 1 53,11-1 160,0 0 62,33-2 438,-22 2-345,-8 2-188,-18 0-200,0 0-42,17 2 93,69 4 251,2 0-84,-54-4-200,0-1-32,-1-1-38,0 0-41,185-6 294,-52 0-19,0 8 62,-148-2-234,20 2-1,0 0-58,154 4-72,-158-7 40,28 0 86,-40-1-2,0 0 42,168-5-48,133 8 159,-196 1-173,-1-5 106,-25-9 161,94-21-347,-80 12 106,-127 19-105,0 1-32,0-1-63,-1 1-66,0-1-72,1 1-73,-1 0-79,1 0-82,0 0-84,-1 0 52,1 0-58,0 0-58,0 0-62,-7 0 145,0 0-60,0 0-54,0 0-46,0 0-190,0 0-47,0 0-229,0 0-629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40.680"/>
    </inkml:context>
    <inkml:brush xml:id="br0">
      <inkml:brushProperty name="width" value="0.05" units="cm"/>
      <inkml:brushProperty name="height" value="0.05" units="cm"/>
      <inkml:brushProperty name="color" value="#66CC00"/>
    </inkml:brush>
  </inkml:definitions>
  <inkml:trace contextRef="#ctx0" brushRef="#br0">1 55 9728,'0'0'533,"0"0"43,0 0-389,0 0 53,0 0 122,0 0-63,9-2 21,25-3-129,1 0-51,27-2 14,88-6 86,-103 11-119,-1 1 57,257 1 498,1-2-116,0 0-123,-2 1-126,-201 0-215,49-4 130,70 0 108,-147 5-268,1 2-41,33 2 22,55-1 140,18 0 32,-60 2-161,-58-4-35,0-1 38,122-8 221,-102 3-172,0 2-52,-31 0 81,5 0-43,0 7-97,-53-4-137,0 0 93,0 1 61,0-1 37,6 0 199,-6 0-189,1 0-83,-2 0-34,0-1-36,0 1-24,-1 0-37,1 0-40,0 0-42,-1 0-48,1 0-50,0 0-53,-1 0-58,0 0-246,1 0-113,-1 0-100,0 0-88,0 0-295,0 0-88,1 0-358,0 0-958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2:11:42.493"/>
    </inkml:context>
    <inkml:brush xml:id="br0">
      <inkml:brushProperty name="width" value="0.05" units="cm"/>
      <inkml:brushProperty name="height" value="0.05" units="cm"/>
      <inkml:brushProperty name="color" value="#F6630D"/>
    </inkml:brush>
  </inkml:definitions>
  <inkml:trace contextRef="#ctx0" brushRef="#br0">676 180 6272,'-6'-2'314,"1"1"-45,-16 2 474,13 1-396,2-1-106,1 0 36,0 1 69,0 0 62,0-1 72,1 1 84,1 0 84,-1 0-107,1 0-97,-1 1-86,0 1-26,0 1-91,-3 2-8,0 0-100,-5 6 94,0 0 29,1 1-39,-10 17 111,2 2-111,0 2-82,-11 19-8,-9 14-106,14-22 20,4-6 38,-2 1 58,-2 6-71,9-17-35,0-1 0,-14 16-31,-9 9 55,-50 74 234,60-82-249,5-8 4,12-22 16,1 1 1,1 1 0,0 2-61,0 13 51,8-31 37,-8-1-59,9-4 67,10-26-28,-4 14 3,1 1 0,1-1 0,0 2 0,2-2-71,8-10 32,64-76 74,-13 16-55,-6 2-37,-8 10 91,28-32 2,-2 2 22,-22 34-81,2 4 0,3 1-1,4 3-47,-23 20 6,-21 18 58,-34 36 0,-6 7-64,0 0 0,0-1 0,-14 11 0,-16 16 0,-36 46 13,-69 100-13,107-126 40,3 3 35,22-35-75,8-14 0,0 1 0,-7 18 0,6-14 0,6-11 0,16-25 22,32-49 72,12-32-75,22-32-26,-23 51 32,28-36 72,6-7 9,-31 38-78,-45 63-2,5-4 55,-9 14-60,-5 9-15,-5 8-12,-5 6 20,-1 0 0,0 0-1,-1-1 1,-1-1-1,-14 16-13,-9 12 39,-2 11-26,3 2 0,-24 55-13,-9 15-5,21-44 5,-4-4 0,-3-1 0,-13 9 0,50-66-2,-16 16 0,30-35 4,0 0 0,0 0 0,0 0 0,0 0 0,-1-1 0,1 1 0,-1-1 0,1 0 0,-1 1 0,1-1 0,-1 0 0,0-1 0,-1 1-2,3-1 6,1-1 1,0 0 0,-1 0-1,1 0 1,0 1 0,0-1-1,0 0 1,0 0 0,0 0-1,0 0 1,0 0-1,0 1 1,0-1 0,0 0-1,1 0 1,-1-1-7,0 2 0,4-24 26,1 0 0,1 1-1,2-1 1,0 1-1,8-15-25,21-32 0,27-34 0,-8 13 0,145-230 22,-161 269 66,-25 35-79,-2 0 0,4-8-9,-10 11 0,-7 14 0,0 0 0,0 0 0,0 0 0,0 0 0,0 0 0,0-1 0,0 1 0,0 0 0,0 0 0,0 0 0,0 0 0,0 0 0,0 0 0,0 0 0,0 0 0,0 0 0,0 0 0,0 0 0,0-1 0,0 1 0,0 0 0,0 0 0,0 0 0,0 0 0,0 0 0,0 0 0,0 0 0,0 0 0,-1 0 0,1 0 0,0 0 0,0 0 0,0 0 0,0 0 0,0 0 0,0 0 0,0 0 0,0 0 0,0 0 0,0 0 0,0 0 0,0 0 0,-1 0 0,1 0 0,0 0 0,0 0 0,0 0 0,0 0 0,0 0 0,0 0 0,0 0 0,0 0 0,0 0 0,0 0 0,0 0 0,-1 0 0,1 0 0,0 0 0,0 0 0,0 0 0,-10 6 0,0 2 0,1 0-1,-1 1 1,1-1-1,0 2 1,1-1-1,0 1 1,-1 4 0,-27 42 6,14-17 30,-1 2 53,-84 157 46,20-34-38,24-60-73,23-49 99,-19 18-123,45-56 5,2-5-5,12-12 0,0 0 0,0 0 0,0 0 0,0 0 0,0-1 0,0 1 0,0 0 0,0 0 0,0 0 0,0 0 0,0 0 0,0 0 0,0-1 0,0 1 0,-1 0 0,1 0 0,0 0 0,0 0 0,0 0 0,0-1 0,0 1 0,0 0 0,0 0 0,0 0 0,0 0 0,0 0 0,0 0 0,-1 0 0,1 0 0,0 0 0,0-1 0,0 1 0,0 0 0,0 0 0,0 0 0,-1 0 0,1 0 0,0 0 0,0 0 0,0 0 0,0 0 0,0 0 0,-1 0 0,1 0 0,0 0 0,0 0 0,0 0 0,0 0 0,0 0 0,0 0 0,-1 0 0,1 0 0,0 0 0,0 0 0,5-13 0,42-78 75,28-37-75,25-46 53,8-43-155,-65 123 98,-39 87 16,-1 0-1,1 1 1,0-1 0,0 1 0,0 0 0,1 0 0,0 0-1,1 1 1,2-3-12,-5 5 0,4-3 0,-6 11 0,-5 10 0,-2 0-1,-1-1 0,-1 0 0,-6 9 1,-8 13 25,-9 22 115,-12 22-47,-7-4-92,-4-1 87,-25 41-87,-6 7-23,27-42 83,46-66 3,2-1-49,-19 34-94,38-64 79,4-8 0,1-1 0,16-19 0,29-38-11,65-120 81,-75 119-129,-17 32 127,4 2-34,9-9-27,25-26-38,32-41-25,-93 114 107,-1 0-37,21-22-82,-15 19 67,4-4 90,-17 18-88,-1-1 0,0 1 0,0 0 0,0-1 0,1 1 0,-1 0 0,0-1 0,1 1 0,-1 0 0,0-1 0,1 1 0,-1 0 0,0 0 1,1-1-1,-1 1 0,1 0 0,-1 0 0,0 0 0,1-1 0,-1 1 0,1 0 0,-1 0 0,0 0 0,1 0 0,-1 0 0,1 0 0,-1 0 0,1 0 0,-1 0 0,1 0 0,-1 0-1,-3 15 32,-22 33 10,22-42-41,-104 167 20,-1 2 0,-27 61-53,61-122 28,-7-5 40,64-90 2,-10 9-68,15-17 22,10-10-2,3-5-17,5-10-42,55-92 80,-9 16 0,-20 29-55,-18 33 49,1 1-1,1 0 0,2 1 0,0 1 1,20-20-5,5-2 26,-2-2 1,-2-2 0,-2-1-1,21-42-26,-47 72-94,-1 3 60,7-11 34,-16 30 1,-1-1 0,0 1 0,0 0 0,0-1-1,0 1 1,1-1 0,-1 1 0,0 0 0,0-1-1,1 1 1,-1 0 0,0-1 0,1 1-1,-1 0 1,0 0 0,1-1 0,-1 1 0,0 0-1,1 0 1,-1 0 0,0 0 0,1-1 0,-1 1-1,1 0 1,-1 0 0,0 0 0,1 0-1,-1 1 6,1 0 1,-1 0 0,0 1-1,0-1 1,0 0 0,0 0-1,0 0 1,0 1-1,0-1 1,0 0 0,0 0-1,-1 0 1,1 1 0,0-1-1,-1 0 1,1 0-1,-1 0 1,1 0 0,-1 0-1,0 1-6,-9 15 45,-1-1-38,-1 3-85,-38 74-35,2 3 88,-5 11 89,-17 18-64,44-84-32,-11 10 32,-9 14 26,-3 6-31,51-88 90,20-36-94,1 0 0,3 2-1,22-33 10,-16 29 4,-2-1-1,21-55-3,-43 89 5,2 1 1,0 0-1,2 1 0,0 0 1,5-4-6,17-21-6,25-22 6,-13 7 79,-37 48-72,-51 67-52,-16 20-18,24-25 85,-72 143 209,49-85-205,28-55-67,-2-2-47,3-8 17,2-3-26,-11 24 97,31-52-10,0-1 1,1 1-1,1 1 1,0-1 0,1 1-1,0 0 1,-1 11 9,4-24 5,0 0 0,-1 1 0,1-1 0,0 0 0,0 1-1,-1-1 1,1 0 0,0 1 0,-1-1 0,1 0 0,0 1 0,-1-1 0,1 0 0,-1 0 0,1 1 0,0-1 0,-1 0 0,1 0 0,-1 0 0,1 0 0,-1 0 0,1 1 0,0-1 0,-1 0 0,1 0 0,-1 0 0,1 0-1,-1 0 1,1-1 0,-1 1 0,1 0 0,0 0-5,-5-3 34,3-1-36,1 1 1,0-1-1,0 0 0,1 1 1,-1-1-1,1 0 0,-1 0 1,1 1-1,1-1 1,-1 0-1,0 0 0,1 1 1,0-1-1,0 0 1,0 1-1,0-1 0,0 1 1,2-2 1,4-11-16,1 2 1,1-1 0,8-9 15,6-11-11,9-25 10,-3-1 0,4-18 1,7-14 24,-38 87-22,41-88 10,-4 12-48,33-49 36,-67 121-11,-2 4-5,-1 1 0,1-1 1,1 0-1,-1 1 0,1 0 0,0-1 16,-3 6-1,0 0-1,-1-1 1,1 1 0,-1 0 0,1 0 0,0 0 0,-1 0-1,1 0 1,0 1 0,-1-1 0,1 0 0,-1 0 0,1 0-1,0 0 1,-1 1 0,1-1 0,-1 0 0,1 1 0,-1-1-1,1 1 3,15 13 22,-15-12-20,0 0-1,0 0 1,0 0 0,0 0 0,-1 0 0,1 0 0,-1 0 0,1 1-1,-1-1 1,1 0 0,-1 0 0,0 1 0,0-1 0,-1 0 0,1 0-1,0 1 1,-1-1 0,1 0 0,-1 0 0,0 0-3,-2 9 14,-1-1 1,-1 1-1,-4 6-14,-1 2 6,-93 185-6,75-154-13,-16 27-59,-5 1 72,50-88 39,0-3 29,10-20-23,1 1 1,2 0 0,10-18-46,22-48 55,-25 44-83,55-133-233,-39 112 208,-36 74 53,6-12 1,0 0 1,1 1-1,1 0 1,1-1-2,-7 11-3,-1-1 1,0 1 0,1 0-1,-1 0 1,1 0 0,0 0-1,0 0 1,0 0 0,2 0 2,-4 1-4,1 1 0,-1 0-1,0-1 1,1 1 0,-1 0 0,0 0 0,1 0 0,-1 0 0,0 0-1,1 0 1,-1 0 0,0 0 0,1 1 0,-1-1 0,0 0 0,1 1-1,-1-1 1,0 1 0,0 0 0,0-1 0,1 1 0,0 0 4,2 5 99,-1 1-40,-5 10-35,-15 20-148,10-23 87,-17 33 191,-1-1-107,0 0-66,-8 24-56,28-60 133,1 1 0,-2-1 0,1-1 0,-7 9-58,2-4 10,-2 2-39,11-15-78,2-1 26,0-2 40,2-6 42,-1 5-8,13-26 95,0-1-47,8-11-47,11-12 6,-7 15 27,-14 22 24,0-1-46,32-41-89,-32 39 106,-1 0 69,-6 5-48,-5 11 21,-1 3-82,0 0-50,-4 3-38,-2 1 92,0 1 1,0 0 0,0 0 0,1 0-1,0 1 1,0 0 0,0 0-1,1 0 1,-3 5 13,-8 15-135,-10 27 135,1-1-19,-4-5 101,12-27-51,7-10 1,1 1 1,0 1-1,-2 3-32,13-23-25,21-50-142,9 0 147,30-38 20,-12 19-23,-39 61-66,-5 7 82,-2 3 44,0 1 43,-4 4-12,1 3-50,0-1-23,-1 0-1,0 0 1,-1 1 0,1-1 0,0 0 0,0 0 0,0 1 0,-1-1 0,1 0-1,-1 1 1,1-1 0,-1 1 0,1-1 0,-1 2 5,0-1-2,0 0-1,0 0 1,0 1-1,0-1 1,-1 0 0,1 0-1,-1 0 1,1 0 0,-2 2 2,-2 4 3,0 1 1,-1-1 0,0 0 0,-5 6-4,-3 4-8,-15 31 21,5 3-47,12-27-1,-1 0-1,-1-1 0,-9 12 36,-102 138 0,41-65-128,33-49 128,44-54 0,-4 8 0,1 1 0,-3-4 0,6 3 0,1 1 0,-7 0 0,-2-10-21,14-5 19,0 0 1,0 0-1,0 0 0,0 0 0,0 0 0,0 0 1,0 0-1,0 0 0,0 0 0,0 0 1,0 0-1,0 0 0,0 0 0,0 0 0,0 0 1,0-1-1,0 1 0,0 0 0,0 0 1,0 0-1,0 0 0,0 0 0,0 0 0,0 0 1,0 0-1,0 0 0,0 0 0,0 0 1,0 0-1,0 0 0,0 0 0,0 0 0,0 0 1,-1 0-1,1 0 0,0 0 0,0 0 1,0 0-1,0 0 0,0 0 0,0 0 0,0 0 1,0 0-1,0 0 0,0 0 0,0 0 1,0 0-1,0 0 2,62-100-82,-39 66 14,17-37 68,-5-2 0,-28 60-21,7-4-64,-11 14 81,6-4-10,-4 5 47,1 1 37,-6 0-69,1 1 0,-1 0 0,1 0 0,0 0 0,-1 0 0,1 0 0,-1 0 0,1 0 0,-1 0 0,1 0 0,0 0 0,-1 0 0,1 0 0,-1 0 0,1 1 0,-1-1 0,1 0 0,-1 0 0,1 0 0,-1 1 0,1-1-1,0 2 0,0 0 0,0 1 0,0-1 0,-1 0 0,1 0 0,-1 0 0,1 1 0,-1-1 0,0 0 0,0 1 0,0-1 0,0 0 0,0 1 0,-1-1 0,1 0 0,-1 0 0,1 1 0,-1-1 0,0 0 0,0 0 0,0 0 0,-1 2 0,-3 8 0,-1-1 0,0 0 0,-7 9 0,-24 38 0,21-31 0,-2-2 0,-6 8 0,-14 21-45,29-40 25,-1 0-1,0-1 0,0 0 0,-12 10 21,15-16 9,-1 1 0,1-1 0,0 2 0,-3 4-9,-4 8-14,9-16-12,-8 8 30,11-7-4,9-16 0,6-1 0,2 7 0,1 5 0,-2 11 0,-13-11 4,0 0 1,-1-1 0,0 1 0,1 0-1,-1-1 1,1 1 0,-1-1 0,1 1 0,-1-1 0,1 0 0,0 1 0,-1-1 0,1 1 0,0-1 0,-1 0 0,1 0-1,0 1 1,-1-1 0,1 0 0,0 0 0,-1 0 0,1 0-5,1-1 2,0 0 0,0 0-1,-1 0 1,1-1 0,0 1 0,-1-1-1,0 1 1,1-1 0,-1 0 0,0 1-1,0-1 1,0 0 0,0 0 0,1-2-2,1-2-4,6-12 4,0 0 0,-1-1 0,-1 0 0,3-12 0,10-24 0,-2 7 0,-11 26 0,1 1 0,1 0 0,1 1 0,11-17 0,3 1-12,-3-2 0,-1 0 0,5-14 12,43-124-68,-66 169 66,1-2-6,41-119-6,-44 124 14,1 0 0,1 0 0,-1 0 0,0 0 0,1 0 0,0 0 0,0 1 0,0-1 0,0 0 0,1 1 0,0-1 0,6-7 0,-8 10 0,31-38 0,-30 37 0,0 0 0,0 1 0,0-1 0,0 1 0,0-1 0,0 1 0,1-1 0,-1 1 0,0 0 0,1 0 0,-1 0 0,1 1 0,-1-1 0,1 1 0,-1-1 0,1 1 0,2 0 0,4 2-42,-2 4-97,-2 1-116,-3-2 79,-1 0-36,0 0-38,0 0-40,-1 0-43,1 1-45,-1-1-47,0 0-49,0 0-52,0 0-54,0 1-395,0-4 324,0-1-79,0 0-71,0 0-62,0 1-241,0-1-61,0 1-293,0 0-794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41.999"/>
    </inkml:context>
    <inkml:brush xml:id="br0">
      <inkml:brushProperty name="width" value="0.05" units="cm"/>
      <inkml:brushProperty name="height" value="0.05" units="cm"/>
      <inkml:brushProperty name="color" value="#66CC00"/>
    </inkml:brush>
  </inkml:definitions>
  <inkml:trace contextRef="#ctx0" brushRef="#br0">0 252 7040,'4'0'6,"-2"-1"94,1 0 80,0-1 65,1-1 317,4-7 928,-5 7-1093,0 0-93,-2 1-197,1 0-37,-1 1-40,1-1-44,6-4 407,0 1-62,1 0-57,0 1-49,0 0-44,1 1-37,10-2 56,38-4 113,-45 8-219,-1-1 34,5 1 132,-8 0-87,-1 0 34,19-2 69,0 0-58,1 1-52,-1 0-44,12-1-13,-1 1-53,89-2-5,-73 2 32,-6 1 82,-25 0-38,1 1 36,48-3-20,163-3 430,-157 4-443,-1 0-80,16-3 4,0-5 0,77-19-54,-57 9 20,58-1 19,88 4 91,-88 7-65,71 4 206,164 19-271,-335-10 6,86 0-10,-52-6 30,-29 3 88,39 4-27,1 1-22,-38-6 10,54-8-48,2 0-33,-87 5-16,-1-5-64,-4 1-69,-1 3-93,-37 5 91,-2 0 1,-1 0-34,1 0-74,-1 0-25,1 0-74,-1 0-85,1 0-96,-2 0 544,1 0-647,1 0-95,-1 0-85,1 0-74,-1 0-264,1 0-74,0 0-318,1 0-858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4:43.434"/>
    </inkml:context>
    <inkml:brush xml:id="br0">
      <inkml:brushProperty name="width" value="0.05" units="cm"/>
      <inkml:brushProperty name="height" value="0.05" units="cm"/>
      <inkml:brushProperty name="color" value="#66CC00"/>
    </inkml:brush>
  </inkml:definitions>
  <inkml:trace contextRef="#ctx0" brushRef="#br0">1 32 6912,'24'-3'35,"-19"1"59,3-5 75,21-3 550,-16 7-281,1 1 0,0 0 0,-1 1 0,8 0-438,8 1 596,0 2-43,0 0-61,0 1-79,-14-2-222,1 1-34,-2-1-35,1 0-39,10 0 370,1 1-66,7 0 32,1-1-93,0 1-81,-1 0-68,5 1-45,-1-1-53,85 7 32,-69-5-24,-22-1 6,0 0 43,76 5-114,0-2 99,22-3 110,65-1 180,-92-1-215,1 0-51,-35 1-89,1 0-44,24 2 40,-1-2 39,157 7 192,-165-3-228,-1 2-45,37 2 38,-37-10 75,59-2-58,25 0-24,-12 1-41,-27 1 0,-87-1 12,22-2 104,63 6-116,-125-3-21,-1 0-42,1 0-39,0 0-38,0 0-36,0 1-35,2-1-305,-1 0 52,0 1-59,0-1-52,0 1-47,0-1-42,-1 1-33,0 0-779,-1-1 945,0 0-47,0 0-42,0 0-37,0 0-173,0 0-35,0 0-1859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5:40.314"/>
    </inkml:context>
    <inkml:brush xml:id="br0">
      <inkml:brushProperty name="width" value="0.05" units="cm"/>
      <inkml:brushProperty name="height" value="0.05" units="cm"/>
      <inkml:brushProperty name="color" value="#66CC00"/>
    </inkml:brush>
  </inkml:definitions>
  <inkml:trace contextRef="#ctx0" brushRef="#br0">1299 210 4608,'0'0'-3072</inkml:trace>
  <inkml:trace contextRef="#ctx0" brushRef="#br0" timeOffset="505.28">1207 163 6272,'0'0'149,"-8"-7"86,-14-11-81,-8-6 42,-3 0 54,0 3 67,-4 2 70,17 10-113,-1 1 0,0 0 1,0 1-1,-1 2 0,1 0 1,-15-1-275,-17 4 441,1 8-86,27 0-220,0 3-32,1 2-38,0 2-40,-2 5 109,0 1-34,-11 11 0,0 1-39,-40 32 35,63-53 5,-33 26 213,-1 2-57,-24 21 47,3 4-66,41-35-93,2 1-1,0 1 1,-14 24-145,9-2 173,5 3 33,15-27-177,1 0 1,1 1 0,-3 21-30,9-34 22,1 1 1,1 0 0,0 3-23,1-8 35,1 0 1,0 0-1,1 0 0,2 9-35,2 0 12,1-1 0,0 0 0,2 0 1,0 1-13,0-4 16,1 0 0,1-1 0,0 0 0,1-1 0,0 0 0,1-1 0,1 0 0,1-1 1,0-1-1,0 0 0,10 5-16,-7-7 8,-1 0 1,1-2 0,1 0-1,0-1 1,0-1 0,13 3-9,2-2 12,0-2 1,0-1 0,0-2 0,8-1-13,1-3 40,0-1 0,0-2 0,-1-2-1,0-2 1,7-4-40,13-6 71,-2-2-1,0-4 0,9-7-70,88-54 72,-105 52 97,23-19-169,44-44 279,-95 76-263,-1-2 1,15-19-17,-21 21 38,-1 0 1,-2-1-1,0-1 1,-1 0-1,7-20-38,-12 25 27,-1-1 1,-2 0-1,0 0 1,0 0-1,-2-1 0,-1 0 1,1-18-28,-4 20 6,0 0 0,0 0 0,-2 0 1,0 0-1,-5-13-6,-17-39 81,17 53-20,0 0 0,-1 1 0,-1 0 0,-10-12-61,11 17 39,-1 0 0,0 0 0,-1 1 0,0 1-1,0-1 1,-7-2-39,5 4 15,0 0 0,0 1 0,-1 1 1,-3-1-16,-3 0-20,6 3-50,2 0-53,0 1-79,1 0-42,1 0-80,-1 0-93,1 0-103,-1 0-112,0 0-103,1 1-93,-1-1-80,-2-1-272,1 1-80,-4-1-328,-7-3-881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5:42.497"/>
    </inkml:context>
    <inkml:brush xml:id="br0">
      <inkml:brushProperty name="width" value="0.05" units="cm"/>
      <inkml:brushProperty name="height" value="0.05" units="cm"/>
      <inkml:brushProperty name="color" value="#66CC00"/>
    </inkml:brush>
  </inkml:definitions>
  <inkml:trace contextRef="#ctx0" brushRef="#br0">1555 250 128,'-4'-3'746,"0"0"-316,0 0-37,0-1-35,-4-3 261,1 0-117,0-1-103,0 1-89,0-1-73,0 0-58,-4-3 10,-14-16 143,17 20-187,-1-1 51,-10-6 423,-1 0-63,0 3-59,0 0-58,-1 2-52,0 2-51,0 0-47,-1 2-44,0 1-41,-1 1-36,-22 1 66,0 4-110,-1 3-86,-7 5-67,16-1-49,0 3-1,-10 5 79,5 0-14,9-2 46,0 2 53,1 0 67,1 0 80,-33 23-136,-4 6-96,32-19 16,1 2 0,-17 19-16,-6 13 45,-1 5-45,8-3 89,3 2 1,-8 19-90,19-22 101,3 2 0,-16 42-101,26-46 86,-10 44-86,20-50 72,2 1 42,4 2 352,-2 54-466,8-10 271,4-34-138,1-11-68,2-2-56,2 2 12,3-1 0,2-1-1,2 1-20,8 16 71,3-2 52,-9-37-108,5-5 53,-14-20-23,0 0 0,1-1 0,0 1 0,2 0-45,36 18 242,-27-17-111,0-2 1,1 0 0,0-1-1,4 0-131,41 4 271,-17-6-101,1-3-47,24-4-8,1-5-56,70-18 9,-52 3 37,68-27 14,-69 15 32,-1-4 0,-3-3 0,76-52-151,-80 40 157,4-9-157,53-54 75,-75 56-90,-2-4 15,-3-4 67,-40 42 30,-1-1 0,15-30-97,-22 35 61,-1-1 0,-1-1 0,6-25-61,-10 27 23,-1-1 1,1-18-24,-4 8 8,-1-1 1,-1 0 0,-6-32-9,0 24 26,-3 0-1,-1 1 0,-2 0 1,-18-40-26,8 31 33,-2 1 1,-3 2 0,-26-37-34,18 36 27,-37-41-27,38 55-44,-2 3-88,-1 4-88,-2 3-88,-2 3-88,-1 3-88,-2 2-88,-2 1-88,-1 2-379,15 5 273,6 3 45,0-1-103,4 2 67,1 0-71,-11-4-518,0 1-81,7 2 303</inkml:trace>
  <inkml:trace contextRef="#ctx0" brushRef="#br0" timeOffset="1136.895">3789 235 5376,'-12'1'-1,"1"1"1,0 0-1,0 0 1,-3 2 0,-23 8 53,16-5 19,-1 0 39,-24 8 699,1 4-124,2 3-113,1 3-102,2 3-92,1 2-80,2 3-70,1 2-59,-6 8-30,3 3-51,-8 15 66,-22 38-155,26-29 117,-50 96 217,11 7-60,12 7-48,14 6-36,24-52-112,21-78 8,3-1 0,-1 38-86,8-62 35,1-1 0,1 1 0,2-1 1,1 0-1,6 20-35,-4-26 21,2 0 1,0-1-1,2-1 1,8 16-22,15 17-26,5-2 39,6-4 46,5-4 55,5-7 60,3-7 69,4-8 77,-45-19-118,1-1 0,14 2-202,15-2 305,0-3-49,0-3-44,0-3-40,46-13 70,-2-8-105,-6-5-72,2-5 18,15-14-83,-39 18 64,13-12 11,-37 21 7,-1-2-1,-2-2 1,12-12-82,-4-3 48,-1-4-32,24-38 73,-31 36 29,-1-2 0,-4-1 1,5-12-119,4-25 47,20-68-16,-28 62 98,10-58-129,-28 92 50,-3 0 0,-3 0 1,-2-12-51,-4 28 36,-2 1 1,-6-37-37,4 63 13,0 1 1,-6-14-14,4 14-9,-2 0 0,-6-11 9,5 12-17,-1 0-1,-1 1 1,0 0-1,-1 1 1,-1 0-1,0 1 1,-1 1-1,0-1 1,-1 2-1,0 0 1,-4-1 17,3 3-13,0 0 0,0 2 0,0 0 0,-11-3 13,-1 2-123,1 1-1,-7 0 124,-28-3-267,10 6-57,25 3 120,0 0-34,-6 1-109,-1 0-64,1 2-68,-1-1-76,2 2-80,-1-1-89,1 2-93,1-1-100,-21 3-489,17-1 507,6-2 191,0 1 53,27-3 632,-25 2-537,-1 1 47,-25 3-415,17-2 348</inkml:trace>
  <inkml:trace contextRef="#ctx0" brushRef="#br0" timeOffset="2321.497">6342 421 5504,'-15'7'33,"-1"0"60,1-2 53,-1 0 43,-4 1 83,1-1 38,-41 7 692,36-7-627,0 0-58,1 1-84,0 0-110,-24 9 352,0 3-69,1 3-62,0 1-55,-7 8-2,2 3-54,-7 10-7,29-19 53,-21 24-279,9 1 125,-11 31 175,17-24-128,8-12-147,1 0 0,3 2 0,-7 19-25,-4 26 56,5 12 55,8 2 74,16-68-71,2 1-1,2 0 1,3 35-114,4 5 64,2-16 3,-5-48-28,1 0 0,0-1 0,0 1-1,2-1 1,2 5-39,-3-10 23,-1 0 0,1 0 0,0-1-1,1 0 1,0 0 0,0-1 0,0 1 0,7 4-23,-5-6 9,0 1 0,0-1 1,0-1-1,0 0 1,10 3-10,-3-1 8,1-2 0,1 0 1,5 1-9,24 1 81,21-1-81,-12-6-16,-1-6 53,11-9 60,-33 5 6,-1-1-1,1-2-102,58-33 210,-32 12-104,-12 4-59,-2 1-50,45-36 107,-4-4-43,-7-2-11,-3-2-1,25-37-49,-4-9 99,-60 71-13,17-30 116,-42 59-143,-1 0 1,0-1-1,-1-3-58,-4 9 14,-1 1 0,0-1 0,-1-1-15,-2 8 0,0 1 0,0-1 0,-1 0 0,0 0 0,0 0 0,-1 0 0,0 0 0,0 1 0,-1-1 0,0 0 0,0 1 0,-1 0 0,0-1 0,-4-6 0,1 5 0,0 0 0,-1 0 0,0 1 0,0-1 0,-1 2 0,0-1 0,-1 1 0,0 0 0,0 1 0,-4-3 0,-10-4-24,-1 0-47,0 2-47,-1 0-45,-1 2-46,0 0-43,-1 1-45,1 1-41,-1 0-43,0 1-41,0 1-41,0 0-39,0 0-40,1 1-37,0 0-38,1 1-37,-23-4-1248,16 3 735,5 1 306,14 2 481,0 0 39,-1-1 42,1 1 39,-13-2-159,-6-1 50,-16-1-33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5:51.899"/>
    </inkml:context>
    <inkml:brush xml:id="br0">
      <inkml:brushProperty name="width" value="0.05" units="cm"/>
      <inkml:brushProperty name="height" value="0.05" units="cm"/>
      <inkml:brushProperty name="color" value="#66CC00"/>
    </inkml:brush>
  </inkml:definitions>
  <inkml:trace contextRef="#ctx0" brushRef="#br0">521 41 896,'-4'-3'379,"-1"1"-33,-5-2 255,-1-1-109,0 1-91,-2-1-17,0 1-78,-25-7 433,15 8-602,15 4-31,0-1-1,0 1 1,1 1 0,-1 0-1,0 0 1,-7 3-106,3-1 109,-1 1-32,4-1-46,-1 0-38,-6 3 117,-6 8 149,9-5-135,6-6-98,0-1-33,-17 7 142,-11 1 174,-13 4 100,36-10-387,-11 8-27,20-8 9,2-2 18,-2 1 63,2-3-83,0 1-1,0-1 1,0 1-1,0-1 0,0 1 1,0 0-1,1 0 1,-1-1-1,0 1 0,1 0 1,0 0-1,-1 0 1,1-1-1,0 1 0,0 0-1,-3 11 22,-3 3 48,9 10 107,-1-11-95,-2-1-48,-3 3-1,-1-2 53,-12 29 288,9-28-269,0 1-63,6-12-90,-1 0 38,0 2 36,-1 3 56,-1 2 14,2-4-79,0-1-55,-1-1-66,0 6 83,9 1 21,6-1 0,3-4 0,49 3 0,-39-8 0,-5-1 81,0 0-39,74 0-38,-78-2 18,0-1 118,-2 1-32,14-1 6,-1 2-113,-4 2 16,-1-3 37,-17 0-13,1-1 0,-1 0 0,1 0 1,-1 0-1,6-2-41,-6 0 65,1 1-1,-1-1 1,0 0 0,0 0 0,4-3-65,26-27 423,-27 25-351,-1-1 0,0 0 1,5-10-73,-1-5 39,-2-8-7,-4-1 56,-4-5 70,-1 29-98,-1-1-1,-1 1 1,0 0-1,0 0 1,-1 0-60,1 2 49,-1 0 1,1 1-1,-2-1 1,1 1 0,-1 0-1,-2-4-49,-20-16 159,-1 9-72,-6 4-54,17 10 18,-21 0 201,26 3-230,0 1-66,-1 1-110,6-1 27,0 0-40,0 1-42,0-1-48,0 0-50,0 1-55,2-1-66,1 0-70,-1 0-63,1-1-55,-1 2-183,0-1-55,-1 0-223,-3 1-596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5:55.169"/>
    </inkml:context>
    <inkml:brush xml:id="br0">
      <inkml:brushProperty name="width" value="0.05" units="cm"/>
      <inkml:brushProperty name="height" value="0.05" units="cm"/>
      <inkml:brushProperty name="color" value="#66CC00"/>
    </inkml:brush>
  </inkml:definitions>
  <inkml:trace contextRef="#ctx0" brushRef="#br0">691 31 2304,'-8'2'26,"-8"2"113,10-2-112,1-1-39,-1 0-54,0 1-69,3-2-37,-1 1-53,0 0-97,-2 0-218</inkml:trace>
  <inkml:trace contextRef="#ctx0" brushRef="#br0" timeOffset="245.276">517 42 4736,'0'0'-3072</inkml:trace>
  <inkml:trace contextRef="#ctx0" brushRef="#br0" timeOffset="770.018">397 6 4864,'-17'-4'22,"-1"2"38,-34 6 217,12 0-124,6-3 112,11 1-8,-1 1-1,-17 5-256,10 1 231,3 4 69,2 3 94,15-7-153,1 2 33,2 3-196,0 8-64,3-4 13,-1-6 46,-6 16-97,11-24 39,1 1 0,-1-1-1,1 1 1,-1-1 0,1 1 0,0 0 0,1-1-1,0 3-14,0-1 25,0 0 1,1-1-1,0 1 0,0 0 0,0-1 0,2 3-25,13 19 33,-4-10-95,0 0 103,3 4 108,11 7 191,2-3 8,-7-11-183,-3-5-105,3-2-99,17 1 88,-14-4 39,0-1 1,22-1-89,13-6 52,-20-5-10,17-14 116,-3 0-12,-17 14-108,1-1 26,-10-4 64,-20 10-78,-1-1 1,0 0 0,0-1 0,-1 1 0,0-1-1,0-1 1,3-3-51,4-8 76,-2-2-38,-6 3 16,-5 13-22,0-1-1,-1 0 1,1 1 0,-1-1 0,0 1 0,0-1 0,-2-1-32,0-8 61,0 0-36,-2-17 8,2 20 4,0 1 0,-1-1 0,0 1 0,-1 1 0,0-1 0,0 1 0,-7-9-37,-14-9 70,23 25-146,-1 0 38,-3-1 55,0 1 71,-11 1 189,12 1-216,0 0-53,-1 1-72,2-1-91,1 1-9,0 0-56,0-1-61,1 1-68,0-1-95,0 1-78,0-1-69,1 1-59,-2 0-198,1-1-59,-1 1-238,-3 0-638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5:58.888"/>
    </inkml:context>
    <inkml:brush xml:id="br0">
      <inkml:brushProperty name="width" value="0.05" units="cm"/>
      <inkml:brushProperty name="height" value="0.05" units="cm"/>
      <inkml:brushProperty name="color" value="#66CC00"/>
    </inkml:brush>
  </inkml:definitions>
  <inkml:trace contextRef="#ctx0" brushRef="#br0">925 121 4224,'0'0'-384,"0"0"172,0 0 125,0 0 72,0 0 73,-1-1 28,-5-2-1,0-1-182,0 0 107,-2-1 94,0 0 80,-3-2 150,-1-1 81,-30-18 1141,33 21-1252,0 0-33,0 0-40,0 1-56,1-1-66,-1 2-79,-19-8 136,-1 3-85,0 2-57,13 3-28,0 2 0,-1 0 0,-1 1 4,-24 3 55,22 0 22,-1 1 46,0 2 56,1 1 67,1-1-80,-10 2 145,8-3-90,7-1-107,2 0-53,0 1-38,-19 8 41,3-4 64,-40 8 227,47-14-279,1 1-38,-2-2 13,1 0 50,-38 6 254,39-4-274,0 3-50,-7 3-36,18-7 31,5 0 59,-4 6-63,-4 10-8,11-14 21,-3 6 22,2-7-71,0 0-1,0 1 0,0-1 1,1 0-1,-1 1 0,0 4 15,2 14-21,1-5 45,-1-8-5,1 1 0,0-1 0,1 0 0,0 0 0,1 0 0,0 0 0,0 0 1,1-1-1,0 1 0,1-1 0,0 1-19,10 22 25,-12-28-23,-1 1 1,1 0 0,0-1 0,1 0 0,-1 0-1,1 0 1,-1 0 0,1 0 0,1-1-1,-1 1 1,0-1 0,1 0 0,-1-1 0,1 1-1,0-1 1,0 0 0,0 0 0,0 0 0,1-1-1,-1 0 1,0 0 0,0 0 0,4-1-3,5 2 8,0-2 0,-1 0 0,1-1 0,0 0 0,-1-1 0,1 0 0,-1-1 0,10-4-8,53-17 35,-45 16-49,-5 1-14,0-1 47,-6 1 47,0-1 0,0-1 1,0-2-67,10-7 45,-19 10-45,4-4-22,-3 0-63,12-16 93,-20 22 16,1-1 0,-2 1 0,1-1 0,-1 0 0,3-7-24,0 0-21,-4 10 19,-1 0 0,1 0 1,-1-1-1,0 1 0,-1 0 0,1 0 1,0-3 1,-1 3 6,-1-1 1,1 1-1,-1 0 1,1-1-1,-1 1 1,0 0-1,-1 0 1,1 0-1,-1 0 1,0 0-1,0 0 0,0 0 1,0 0-1,-1 1 1,1-1-1,-1 1 1,0 0-1,0 0 1,0 0-1,-1 0 1,0 0-7,0 0 0,0 0 1,0 1-1,0 0 1,0 0-1,-1 0 1,1 0-1,-1 1 1,0-1-1,-6 0 157,-1 0-69,0 1-67,1 0-71,-1 1-69,0 1-71,0 0-70,1 1-73,-1 0-71,1 0-74,-1 1-73,1 0-74,-1 0-74,1 0-76,0 1-75,0-1-77,-32 12-1910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05.472"/>
    </inkml:context>
    <inkml:brush xml:id="br0">
      <inkml:brushProperty name="width" value="0.05" units="cm"/>
      <inkml:brushProperty name="height" value="0.05" units="cm"/>
      <inkml:brushProperty name="color" value="#66CC00"/>
    </inkml:brush>
  </inkml:definitions>
  <inkml:trace contextRef="#ctx0" brushRef="#br0">722 71 6272,'-17'-6'-8,"1"-1"99,0-1 76,1-1 55,-42-17 698,31 19-627,5 3 100,-1 2-105,1 1-86,-1 2-67,-2 3-34,18-2-83,1-1 0,0 1 0,-1 0 0,1 1 0,0-1 0,0 1-1,1 0 1,-1 0 0,-3 4-18,-34 33 260,31-27-135,0 0 1,0 1-1,1 0 1,1 1-1,1 0 1,-4 9-126,-3 14 170,4 2-73,5-13-24,0 0 36,-8 30 215,10-33-38,0 0 0,0 13-286,4 5 258,7 1-63,1-15-114,4 2-50,5 2-49,3-3 53,-10-17 27,1 1 0,0-2 1,4 4-63,3 0 141,1-1 0,1 0 0,0-1 0,20 9-141,-30-17 22,0-1 1,1 0-1,0 0 1,0-1-1,2 0-22,2-1 51,-1 0-1,1 0 1,-1-2-1,1 0 1,0 0 0,1-2-51,8-1 93,-1-1 0,0-2 1,11-4-94,0-1 52,-2-2-32,17-10 38,-19 5 83,0-2 1,14-13-142,-10 6 21,-28 21-26,1 0-1,-1 0 1,0 0 0,-1-1-1,0 0 1,0 0-1,4-8 6,-4 5 10,0-1 0,-1 0 0,0-1 0,0 1 0,-2-1-1,1 0 1,-2 1 0,1-10-10,-1 0 26,-1 0 0,-1 0-1,-1 0 1,-3-13-26,-12-39 6,-3 20-16,-5 4 70,17 37-22,-1-1 0,0 1 0,0 1 1,-1 0-1,-1 0 0,0 1 0,0 0 0,-1 1 0,0 1 1,-10-6-39,8 7 25,0 0 0,-1 1 1,1 0-1,-2 1-25,-19-4 118,-2 1-44,-26-1-18,17 5-30,-1 3 0,-10 2-26,12 1 67,1 2 57,10 0-92,0 2 0,0 1 0,1 1 0,0 2 0,-18 9-32,30-10 17,2 1 0,-1 0 0,2 2 0,-3 2-17,8-5 5,0 2 1,1 0-1,0 0 1,1 1 0,-8 11-6,15-19 0,1 0 0,0 1 0,0-1 0,1 1 0,0 0 0,0 0 0,0 0 0,0 0 0,0 0 0,1 0 0,0 0 0,0 1 0,1-1 0,0 0 0,0 0 0,0 1 0,0-1 0,1 4 0,1-2 0,0 0 0,0-1 0,1 1 0,0-1 0,0 1 0,0-1 0,1 0 0,0 0 0,0-1 0,0 1 0,1-1 0,0 0 0,5 4 0,30 24 0,2-2 0,36 20 0,-16-11 0,-56-36-24,0-1-46,0 1-43,0 0-40,0-1-37,0 1-35,7 3-318,-6-4 165,1 1-32,7 4-492,-1-1 27,18 8-1245,-17-9 1211,-6-1-5,1-1-73,2 1-269,5 3-707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08.623"/>
    </inkml:context>
    <inkml:brush xml:id="br0">
      <inkml:brushProperty name="width" value="0.05" units="cm"/>
      <inkml:brushProperty name="height" value="0.05" units="cm"/>
      <inkml:brushProperty name="color" value="#66CC00"/>
    </inkml:brush>
  </inkml:definitions>
  <inkml:trace contextRef="#ctx0" brushRef="#br0">1 0 6272,'0'0'128,"0"0"0,0 0 0,0 1 16,0 0-59,0 0-35,1 3 9,0-2-10,1 0 103,-1-1-26,1 0 41,3 1-116,4 2-17,-1 0 135,0 0 75,1 1 123,3 3 272,4 3 236,-11-8-621,1 0-34,-1-1-69,0 0-36,0-1-41,1 0-46,18 4 133,-6-1 78,0-1 0,13 0-239,-9-3 104,2-3-58,19-5-69,1 4 109,6 3 100,-31 2-50,1 0 0,-1 2 0,1 0 0,15 6-136,3 4 146,-24-8-16,0 0-51,3-2-37,9 2-46,7 2-23,-10-1 63,-1-1 62,-9-4-86,1 0 0,0-1 0,3-1-12,1 0 74,-2-1 81,12-2-90,13-5 106,30-4 143,-47 12-249,1 2-40,40 4-25,15-3 0,-27 0 0,25 2 19,-30 0 90,29-3-109,-4 2 35,38 12-46,7 1-13,-108-16 24,-1 0 0,1-1 0,-1 0 0,1-1 0,4-1 0,-2 1 0,-1 0 0,0 0 0,9 1 0,29-1 0,29-6 0,-38 3 0,1 2 0,34 2 0,-73 2 26,4-1 42,18 0 258,-17 0-234,-24 1 21,-11 3-88,6-1 3,8-2 62,-1 2-44,-1-1 1,1 2-1,-11 3-46,-29 7 94,15-11-71,34-4 3,-12 0 173,10 0-147,1 1-68,0-1-89,3 0-1,1 1-41,-1-1-44,0 0-51,0 1-55,0-1-58,0 0-65,0 0-69,1 1-85,1-1-93,-1 1-81,0-1-72,0 0-244,0 1-71,-1-1-296,-2 0-791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13.040"/>
    </inkml:context>
    <inkml:brush xml:id="br0">
      <inkml:brushProperty name="width" value="0.05" units="cm"/>
      <inkml:brushProperty name="height" value="0.05" units="cm"/>
      <inkml:brushProperty name="color" value="#66CC00"/>
    </inkml:brush>
  </inkml:definitions>
  <inkml:trace contextRef="#ctx0" brushRef="#br0">71 131 11392,'-5'0'106,"-4"1"-87,3-1-16,-1 0 1,1 1-1,-1 0 1,1 1-1,0-1 1,-1 1-1,-3 2-3,8-4 128,36-6 462,-1 1-112,1 3-97,1 1-81,-7 2-109,-1 0-35,7 1-5,16 2 30,25 2 81,-26-4-29,-15-2-195,32 1 114,0 0 81,-1 0 49,85-3 436,-58-2-346,-38 1-213,1-2-66,34-3 94,0-2-78,9-3-50,130-28 12,-147 22-6,-18 1-27,-50 13 1,1-1 33,0 3 3,0 0-34,12-3-29,-70 4-12,-205 28 0,-67 17 0,14-1 0,-99-10 0,243-23 0,153-9 0,0 0 0,-1 0 0,1 0 0,0 0 0,-1-1 0,1 0 0,0 0 0,0-1 0,0 1 0,0-1 0,-5-2 0,10 4 0,0 0 0,0 0 0,1 0 0,-1 0 0,0 0 0,0 0 0,0 0 0,0 0 0,0 0 0,0 0 0,0-1 0,0 1 0,0 0 0,1 0 0,-1 0 0,0 0 0,0 0 0,0 0 0,0 0 0,0 0 0,0 0 0,0 0 0,0 0 0,0 0 0,0-1 0,0 1 0,0 0 0,0 0 0,0 0 0,0 0 0,0 0 0,0 0 0,0 0 0,0 0 0,0 0 0,0-1 0,0 1 0,0 0 0,0 0 0,0 0 0,0 0 0,0 0 0,0 0 0,0 0 0,0 0 0,0 0 0,0-1 0,0 1 0,0 0 0,0 0 0,0 0 0,0 0 0,0 0 0,0 0 0,-1 0 0,1 0 0,0 0 0,0 0 0,0 0 0,0 0 0,0 0 0,0 0 0,0-1 0,0 1 0,0 0 0,0 0 0,-1 0 0,1 0 0,0 0 0,0 0 0,13-2 0,17-1 0,36 1 0,96-1 0,273-14 77,-102 1-26,-170 15-23,81 3 75,-6 1-3,-81-4-75,-120 1 19,13 4 131,7 0 31,-10-3-119,-68-3 28,-12-4-95,-8-1-27,-123-3 340,-69 8-333,63 6 77,100-2-81,-219 10 4,76-2-22,-115 9 18,109 0 30,112-9 76,13-2 2,32-1-76,103-9 0,23 1-28,51-1-6,-40-5 12,37-5 72,80-8 88,-128 16-145,1 2-36,9 2 22,98 3-62,-110-1 80,5 0 67,0 1 95,-20-1-22,-1 0-75,10-1-56,30 1-67,6 0-3,-30 0 78,-11 0 68,0 0 94,-17-1-92,0 0-71,23-2-86,74-9-225,-91 7 255,0-1 80,-7 0 73,0 1 92,2 3-182,-17 0 2,0-1 61,-7 0 14,-1-3 53,-4 0-93,-7 3 100,0 1-77,-1-1-58,-4-1-10,4 2 4,-35-5-14,-2 2-62,-21 3-307,-26 3 339,50 0-58,-6 0 46,1-1 81,-47 2-114,0 1-72,-197 16-433,163-11 404,55-5 130,2 1 22,0-1 80,-131 13 329,137-13-335,1 0-61,0 0-87,1 0-108,-58 5-4,-40 4-91,52-7 117,18-4 67,-1-3 54,45-2 3,-32 1-76,28 7 93,43-5 141,11-4-35,10 3-80,28 4 40,20-1-53,102-8 165,-93 2-113,2 2-44,346-20-30,-146 4 22,-237 15 50,64-2 19,138-5-8,-169 7-11,0 0 40,-14-1-351,-21-1 138,-13 1 91,0 1 59,0 1 71,0 0 87,-17 2-267,7 1 104,-9 1-47,-9-2-57,-5 0-71,-42 1 303,-67 2 410,80-4-441,0 1-74,-34-1-23,-1 1 35,-143 6 193,105-4-160,0 0-82,11 1-315,-1 1 111,-20 4 66,-60 7 43,59-6 28,40-3-11,14-2-20,-1-1-38,30-2-19,-1 0 100,0-2 68,-49-2 111,33-3-122,23 1-74,0-2-75,18 4 173,-3 1 65,14 2-22,17 1-53,113 6 30,175-15 231,-186 3-240,43-1-6,214-1 167,-170 3-173,-146 2-293,1 0 102,1 0 84,-1 1 70,27-1 82,113-2 240,-139 2-255,0-1-48,-21 1-48,0 1 62,19 0 108,0 1 70,25 0 130,-28-1-143,-9-1-83,0-1-69,-292-2 69,179 2-130,4 0-51,-69 1-447,76 1 323,14 1 81,-1-1 38,-1 0 48,0 0 57,-334 0 166,167 1-149,2-3-56,174 2 18,-128-4-21,-212 4-120,243 4 139,123-3-67,0-1 47,-9 1 97,-23 1 365,32-1-358,1-1-43,1 0-33,-1 0-41,1 0-50,4 0-63,3 0 86,1 0 131,3 0-41,7 0-66,47-2-266,-1 0 53,1 1 49,1 0 46,31-1-1,1 0 83,-1-2 71,1-2 54,-37 2-209,0-1 82,0 0 70,0 1 56,34-4 124,118-8 380,-132 11-420,6 1-81,-39 3-79,-1-1-38,175-5-54,-142 5 122,0-1 54,-2 1 73,-2 0 90,-48 2-115,-13 0-90,-2 0-50,0 0-51,1 1-87,-1-1-102,-3 0 89,1 1-34,-1-1-35,0 0-38,2 1-280,1 0-123,-4 0 293,1-1-36,0 1-36,-1-1-39,1 1-39,-1 0-41,1-1-43,0 1-44,-1 0-45,1 0-47,-1 0-48,1 0-50,1 1-425,0-1-97,1 2-372,2 0-985,-7-3 2736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2:11:58.052"/>
    </inkml:context>
    <inkml:brush xml:id="br0">
      <inkml:brushProperty name="width" value="0.05" units="cm"/>
      <inkml:brushProperty name="height" value="0.05" units="cm"/>
      <inkml:brushProperty name="color" value="#F6630D"/>
    </inkml:brush>
  </inkml:definitions>
  <inkml:trace contextRef="#ctx0" brushRef="#br0">73 282 5632,'0'0'256,"0"0"21,0 0 86,0 0-190,-1 0-40,1-1 34,-1 0-94,-2-4-15,2 3-9,0 0 41,0 0 93,0 0 107,1 2-118,-1 0-102,1-1-73,0 1-40,-2-4-190,1 2 180,0 0 90,0 1 30,1 1 38,0-1 27,-1 0 39,1 0 44,0 0 47,0 1 51,0-1 55,0 1 58,0-1 64,-1 2-325,-5-2-31,-3 1 5,4 0 39,2 1 70,2 0-79,1 1 35,-3 9-162,1 1 47,-3 14 200,1-1 95,-6 37 603,7-44-734,0 1-57,1 14-77,4-8 66,0 0 1,2 4-186,3 21 153,-5-26-137,-3 0-56,-1 1 62,0 7 71,1-19-17,1 1-1,0 0 1,1-1 0,1 7-76,5 5 72,7 21-66,-1 0 50,19 95 242,-24-105-231,-4-15 2,-1 2-36,3 45-36,-2-21 39,0-17 64,-3-15-20,0 0-45,-4 29-28,1-25 27,1-1 66,1-43 11,-4-13-85,0 3-9,3 11 63,1-38 34,-1 0-60,-1-8-41,-7-93-41,4 104 46,1 2 72,3 30-82,-2 0 1,-3-17-9,-1 10 5,2 0 1,1-6-6,3-6 95,2 0-74,0 27-17,-1-1-1,0 1 1,-1-1 0,-1 1-1,-1-1 1,-3-7-4,5 25 33,0 1-30,1 0 0,-1 1-1,1-1 1,-1 0 0,1 1-1,0-1 1,0 0 0,-1 0 0,1 1-1,0-1 1,0 0 0,0 0-1,0 0 1,0 1 0,0-1 0,0 0-1,0 0 1,0 0 0,0 1-1,0-1 1,0 0 0,1 0 0,-1 1-1,0-1 1,0 0 0,1 1-1,-1-1-2,1 0 0,-1 0 0,0 1 0,0-1 0,0 1 0,1-1 0,-1 0 0,0 1 0,1-1 0,-1 1 0,0-1 0,1 1 0,-1-1 0,1 1 0,-1-1 0,0 1 0,1 0 0,-1-1 0,1 1 0,0-1 0,2 2 0,1 0 0,-1 1 0,0-1 0,0 0 0,0 1 0,0 0 0,-1 0 0,1 0 0,0 0 0,-1 0 0,1 0 0,1 3 0,-3-4 0,5 5 0,0 1 0,0 0 0,-1 0 0,0 1 0,0-1 0,-1 1 0,0 0 0,0 0 0,1 6 0,5 16 0,-1 1 0,-1 1 0,-4-15 0,16 82 18,0 53 53,-1 105 62,-17-211-120,1 39 13,-3-66-27,-1-1 1,-1 0-1,-1 0 0,0 0 0,-1 0 0,-1 1 1,-3-6 0,8-12 1,0-1 0,-1 1-1,1-1 1,0 1-1,-1-1 1,1 0-1,-1 1 1,1-1-1,-1 0 1,1 1-1,-1-1 1,1 0-1,-1 0 1,1 0-1,-1 1 1,1-1-1,-1 0 1,1 0 0,-1 0-1,1 0 1,-1 0-1,1 0 1,-1 0-1,1 0 1,-1 0-1,0 0 1,1 0-1,-1 0 1,1-1-1,-1 1 1,1 0-1,-1 0 1,1 0-1,-1-1 1,1 1 0,-1 0-1,0-2 4,-1 0 0,1 1 0,0-1 0,-1 0 1,1 0-1,0 0 0,0 1 0,0-1 1,0 0-1,0-2-4,-12-51 66,13 53-66,-24-119 31,7 35 18,4 0-1,3-5-48,0-210 0,9 287 17,0-1-1,-1 0 0,-1 1 0,-2-8-16,1 8 16,1 0 0,1 0 0,0-1-1,0-6-15,3 6-21,2 7-12,0 10-1,0 10-5,-3-12 38,23 76 1,0 1 0,-1 40 0,-5 2 0,-5 0 0,-6 0 0,-5 46 0,0-113 78,4 21-78,-2-39 29,-3 0-8,-5-53-21,1-61 11,-6-10-11,-3 7 50,-4 1 39,1 4 8,-2-39-91,10 68-3,-4-59-3,4-1 0,6-55 0,2 155 12,3-19 99,0 15-106,-3 13-4,0-1 0,0 0-1,0 1 1,0-1-1,0 1 1,0-1-1,0 1 1,0-1-1,1 1 1,-1-1 0,0 1-1,0-1 1,0 1-1,1-1 1,-1 1-1,0-1 1,1 1-1,-1-1 1,0 1 0,1 0-1,-1-1 1,1 1-1,-1-1 1,0 1-1,1 0 1,-1 0-1,1-1 1,-1 1 0,1 0-1,-1 0 1,1 0-1,-1-1 1,1 1-1,0 0 1,-1 0-1,1 0 0,0 0 4,1 1-1,-1 0 1,1-1-1,-1 1 0,0 0 1,1-1-1,-1 1 1,0 0-1,0 0 0,1 0 1,-1 0-1,0 1 0,0-1-3,6 7 16,0 0 0,-1 0 0,0 1 0,-1 0-16,6 12 0,0 1 0,-2 1 0,-1 0 0,-1 0 0,3 17 0,5 38 0,-3 8 0,4 18 0,0 16 64,-5 2 0,-4 28-64,-5-106 43,3 1 0,1-1-1,7 18-42,-12-44 0,-1-18 0,0 1 0,0-1 0,0 0 0,0 0 0,0 0 0,0 0 0,0 1 0,0-1 0,0 0 0,0 0 0,0 0 0,0 0 0,0 1 0,0-1 0,0 0 0,0 0 0,0 0 0,0 0 0,0 0 0,0 1 0,0-1 0,0 0 0,0 0 0,-1 0 0,1 0 0,0 0 0,0 1 0,0-1 0,0 0 0,0 0 0,0 0 0,0 0 0,-1 0 0,1 0 0,0 0 0,0 0 0,0 1 0,0-1 0,-1 0 0,1 0 0,0 0 0,0 0 0,0 0 0,0 0 0,0 0 0,-1 0 0,1 0 0,0 0 0,0 0 0,0 0 0,-2-2 6,0-1-1,1 1 0,-1-1 1,1 1-1,0-1 0,0 1 1,0-1-1,0 1 0,0-1 1,1 0-1,-1 0 0,1 0-5,-6-39 64,4-194 34,3 128-68,0 31-30,-4-135 0,2 143-19,6-90 158,-2 108-131,-2 33-8,-1 18 0,0-1 0,0 1 0,0 0 0,0 0 0,0 0 0,0-1 0,0 1 0,0 0 0,0 0 0,0 0 0,0-1 0,0 1 0,0 0 0,0 0 0,0 0 0,0-1 0,0 1 0,0 0 0,0 0 0,0 0 0,0-1 0,0 1 0,0 0 0,1 0 0,-1 0 0,0-1 0,0 1 0,0 0 0,0 0 0,0 0 0,1 0 0,-1 0 0,0-1 0,0 1 0,0 0 0,0 0 0,1 0 0,-1 0 0,0 0 0,0 0 0,0 0 0,1 0 0,-1 0 0,0 0 0,0 0 0,0 0 0,1 0 0,-1 0 0,0 0 0,0 0 0,1 0 0,-1 0 0,0 0 0,0 0 0,0 0 0,1 0 0,-1 0 0,0 0 0,0 0 0,0 0 0,0 0 0,1 1 0,-1-1 0,0 0 0,0 0 0,0 0 0,0 0 0,6 10 0,-6-10 0,2 6 0,0 1 0,0 0 0,-1 0 0,0 0 0,0 0 0,-1 6 0,3 14 0,11 143 0,-8-79 0,-1 24 0,-5 5 0,0-4 0,5 7 0,-2-90 0,-2 0 0,-1 0 0,-1 0 0,-2-1 0,-2 3 0,4-28 0,0-2 0,-4-14 0,2 0 0,1 0 0,0-1 0,0 1 0,1 0 0,0-1 0,1 1 0,0-1 0,0 1 0,1-1 0,0 1 0,1-1 0,2-43 0,-8-18 0,-3 0 0,-3 0 0,-9-26 0,10 51 0,3 20 12,-16-31 115,16 44-138,3 11 11,3 10 0,3 15 0,4 30 0,-2 1 0,-2 0 0,-5 53 0,0-19 0,1-26 0,-1-21 0,3 1 0,2 12 0,0-40 22,-7-28-8,1 4-5,0-1 0,0 0 0,2 0 1,-1 0-1,1-1 0,1 1 1,0 0-1,0 0 0,1-1 0,1 1-9,6-32 43,1-31-43,0-104 161,-5 80 19,5-16-180,-4 76 86,-2 2-35,2-11-63,3-17-113,-4 79 88,9 38 74,-10-17-54,-1 0 0,-2 0 0,-2 0-1,-1 0 1,-5 16 17,1 7-42,1 25 42,4-35 0,-3-1 0,-1 0 0,-12 41 0,15-78 0,1 1 0,1 0 0,0-1 0,0 1 0,1 0 0,1 0 0,0-1 0,1 1 0,0 0 0,0-1 0,2 3 0,1 13 0,-5-27 2,0 1 3,1 0 0,-1-1 0,0 1 0,0 0 0,0-1 0,0 1 0,0 0 0,0-1 0,1 1 0,-1 0 0,0-1 0,1 1 0,-1-1 0,0 1 0,1-1 0,-1 1 0,1-1 0,-1 1 0,1-1 0,-1 1 0,1-1-5,6-1 21,-10-12-21,1 2 25,1 1 0,0-1 0,0-9-25,-1-9 38,0 11-44,0 11-26,2-25-43,-3 21 75,-3 10 0,-3 8 0,-1 0 11,0 0 0,1 2-1,0-1 1,0 1 0,1 0-1,-2 4-10,-40 59 64,48-70-64,1 0 0,-1 0 0,1 1 0,0-1 0,0 1 0,0-1 0,0 1 0,1-1 0,-1 1 0,1 0 0,-1 1 0,3 6 0,7-11 0,-5-1 1,-1 0 0,1 0-1,-1-1 1,0 1-1,0 0 1,0-1-1,0 0 1,1-1-1,8-6-26,-3 4-17,24-19-21,-19 12 64,3-8-4,-15 14 7,-1 2 20,2-1 62,-3 6-85,0-1 1,0 1-1,0 0 1,0 0-1,0-1 1,0 1 0,0 0-1,0 0 1,0-1-1,1 1 1,-1 0 0,0-1-1,0 1 1,0 0-1,0 0 1,0-1 0,0 1-1,-1 0 1,1-1-1,0 1 1,0 0 0,0 0-1,0-1 1,0 1-1,0 0 1,0 0-1,-1-1 1,1 1 0,0 0-1,0 0 1,0 0-1,0-1 1,-1 1 0,1 0-1,0 0 1,0 0-1,-1 0 0,-37 15-52,11-3-2,2 1 27,17-8 29,0 0-1,0-1 0,-1 0 0,-5 1-1,4-1 22,9-4 20,2 0 1,10-4-43,8-1 1,-1-2 1,0 0-1,2-3-1,12-4 17,-25 12-6,-1 1 0,0 0-1,0 0 1,1 0 0,-1 1-1,0 0 1,5 1-11,5-1 32,-4 1-11,-11-1-21,-1 0 0,1 0 0,-1 0 0,0 1 0,1-1 0,-1 0 0,1 0 0,-1 0 0,0 0 0,1 0 0,-1 1 0,0-1 0,1 0 0,-1 0 0,0 1 0,1-1 0,-1 0 0,0 0 0,0 1 0,1-1 0,-1 0 0,0 1 0,0-1 0,0 0 0,1 1 0,-1-1 0,0 1 0,-10 13 0,-7 2-21,-2 1-64,-2-3 63,1-4 22,8-6-21,24-5-26,-10 1 43,0 0-1,0 0 1,0-1 0,0 1 0,0 0-1,0-1 1,0 1 0,0-1 0,0 0-1,0 1 1,0-1 0,0 0 0,0 0-1,0-1 5,1 0 1,0-1 0,0 1-1,0-1 1,0 0 0,-1 0-1,1 0 1,-1 0 0,0-1-1,30-34-27,-17 24-18,-7 7 36,-3 4 48,0 1-3,-1 0 32,-3 1-50,7-3-61,-7 4 67,-3 1 16,-14 8-19,-11 14-21,23-18 0,-1 2 0,-21 17 13,-10 10 10,13-12-37,20-17-11,2-3 25,0-1 1,1 0-1,-1 0 0,0 1 0,0-1 0,0 0 1,-1 0-1,1 0 0,0 0 0,0 0 1,-1 0-1,1 0 0,0-1 0,-1 1 0,0 0 0,-14 9-21,13-7-43,6-4 107,4 0-45,-2 0-2,-1 0-1,1 0 1,-1 0-1,0 0 1,1-1-1,-1 0 1,0 0 0,0 0-1,0 0 1,0-1-1,-1 1 1,1-1-1,-1 0 1,2-1 4,10-10-22,-3 2 22,-11 11 3,0 0 0,0 0 0,0 0 0,0 0 0,0 0 0,0 0 0,0 0 0,0 0 0,0 1 0,0-1 0,1 0 0,-1 1-1,0-1 1,0 1 0,1 0 0,-1-1 0,0 1 0,1 0 0,0 0-3,3-3 49,10-21-26,-13 17-23,-9 8 0,-8 8 0,-5 5 0,0 1 0,1 1 0,-5 6 0,10-9 0,0-1 22,40-30-34,22-8-92,-19 11 70,-15 7 46,-14 8-8,1-1 0,-1 1 1,1-1-1,0 1 0,-1-1 0,1 1 0,0 0 1,-1 0-1,1-1 0,0 1 0,0 0 0,-1 0 0,1 0 1,0 0-1,0 0 0,-1 0 0,1 0 0,0 0 0,0 0 1,0 0-1,0 0-4,1 1 7,12 0 14,0-1-42,-16 3-33,-1 1 83,0-2 29,-1-1 37,3-1-97,0 0 0,1 0 0,-1 0 0,0 0 0,0 0 1,0 0-1,0 0 0,1-1 0,-1 1 0,0 0 0,0 0 0,1-1 0,-1 1 0,0 0 0,0-1 0,1 1 0,-1-1 0,0 1 0,1-1 2,-2-5-39,3 5 30,-7-23 23,1 7 30,1-1 1,1 1-1,1 0 1,0-15-45,4-18-59,6-26 118,-1-2 16,-5 26-108,-2 20-34,-1 0 35,-1-7 29,-2-20 45,-3-38 49,6 31-100,0 1 10,-2 1-138,-9-54 137,-3 41-14,14 54 14,-2-6 7,-7 5 29,12 31-43,0 0 0,-1 0 0,1 0 0,-1 0-1,0 0 1,-1 0 0,0 2 7,1 8 7,2 11-7,-2-1 0,-2 0 0,-1 11 0,1-4 22,2 17-76,0 0-16,-2-16 66,2-8 30,1 10-31,-2-36 90,0-2-17,-1-2-50,-11-66-98,2-3 67,-13-78 20,21 136-26,1 5 8,-1 1 0,0 0 0,-1 0 0,1 0 0,-1 1 0,-3-4 11,6 8 85,2 4 3,1 2-48,5 7-49,-7-8 18,11 19 8,1 17-58,-1 26-59,-12-59 96,3 10-6,-2-9 27,0 1 0,0-1 0,0 1 0,-1 0-1,0 0 1,0-1 0,-1 1 0,0 4-17,-4 5-19,-3 2-44,7-99 197,-2 43-127,0 7-41,-10-49 139,2 27-66,0 9-38,0 1-40,8 30 18,2 2-86,1 16 124,-1-1-1,0 1 1,0-1 0,0 0-1,0 1 1,-1-1-1,-1 3-16,-5 10 14,2-4-43,1 1-50,-2 10 56,4-14 53,0 1 48,-2-5-57,3-6 2,-16 4 93,18-4-114,-1 0 0,1 0 1,0 0-1,-1 0 0,1 0 0,-1 0 0,1 0 0,0 0 0,-1 0 1,1 0-1,-1 0 0,1 0 0,0 0 0,-1 0 0,1 0 0,-1 0 0,1 0 1,0 0-1,-1-1 0,1 1 0,0 0 0,-1 0 0,1 0 0,0-1 0,-1 1 1,1 0-1,0 0 0,0-1 0,-1 1 0,1 0 0,0-1 0,0 1 0,-1 0 1,1-1-1,0 1-2,0-7 5,0 1 0,1-1 1,0 1-1,0-1 0,0 1 1,2-4-6,2-9 10,8-27-10,-7 25-17,-2 16-36,-1 3-5,4-5-47,0 4 81,-6 2 32,0 1 0,1 0 1,-1 0-1,0 0 0,1 0 1,-1 0-1,0 0 0,1 0 1,-1 0-1,0 0 0,0 1 1,1-1-1,0 1-8,11 8 21,-11-6-22,1 0 0,-1 0 0,0 0 0,0 0 0,-1 0 0,1 1 0,-1-1-1,0 0 1,0 1 0,0 0 0,0-1 0,0 1 0,-1-1 0,1 1 0,-1 0-1,0-1 1,-1 1 0,1 0 0,-1 1 1,0 1-2,0 0 0,0 1 0,-1-1 0,0 0 0,0 0 0,0 0 0,-1-1 1,0 1-1,0 0 0,0-1 0,-3 3 2,5-7-4,0 1 1,1-1 0,-1 0 0,0 0-1,0 0 1,0 0 0,1 0 0,-1 0-1,0 0 1,0 0 0,0-1 0,-1 1-1,1 0 1,0-1 0,0 1-1,0 0 1,0-1 0,-1 0 0,1 1-1,0-1 1,-1 0 0,1 1 0,-1-1 3,-2 0-11,1 1 9,0-1 0,1 1 0,-1-1 0,0 0 0,1 0 0,-1 0 0,0 0-1,1 0 1,-1-1 0,-1 0 2,2 1 3,0-1 1,-1 0-1,1 0 0,-1 0 0,1 0 0,0-1 0,0 1 0,0 0 1,0-1-1,0 0 0,0 1 0,0-1 0,1 0 0,-1 0 1,0 0-4,1 0 1,0 0 1,0 0 0,0 0-1,0 0 1,0 0 0,0 0-1,1 0 1,-1 0 0,1 0-1,-1 0 1,1 0 0,0 0-1,0 0 1,0-1 0,0 1-1,0 0 1,0-1-2,1 1-5,-1 0 0,1 0 0,0 0 0,0 0 0,0-1 0,0 1 0,0 0 0,0 1 0,0-1 0,1 0 0,0-2 5,5-3 0,0-1 0,-1 0 0,-1 0 0,0 0 0,0-1 0,0 0 0,1-6 0,-5 14-3,-1-1-1,0 1 0,0 0 1,1 0-1,-1 0 0,0-1 1,1 1-1,-1 0 0,1 0 1,0 0-1,-1 0 0,1 0 1,0 0-1,0 0 0,-1 0 1,1 0-1,0 0 0,0 0 1,0 1-1,0-1 0,0 0 1,0 1-1,1-1 0,-1 0 4,2 0-18,-1 0 17,0 0 1,-1-1-1,1 1 1,0 1 0,0-1-1,0 0 1,-1 0-1,1 1 1,0-1 0,0 1-1,0-1 1,0 1-1,0 0 1,0 0-1,0 0 1,0 0 0,0 0-1,1 1 1,-1-1-4,0 1 0,0-1 0,0 1 0,0 0 0,-1 0 0,1 0 0,0 0 0,-1 1 1,1-1-1,-1 0 0,1 1 0,-1-1 0,1 1 0,-1-1 0,1 2 4,0 0-11,0 1 0,0 0-1,0-1 1,-1 1 0,1 0 0,-1 0 0,0-1 0,0 1 0,0 0 0,-1 0-1,1 0 1,-1 0 0,0 0 0,0 1 0,-1-1 0,1 0 0,-1 1 11,-1 4 36,-2 3 107,-3-1-84,-6 6-41,5-9-22,7-7 15,-1 0 0,1 0 0,-1 0 1,0 0-1,1 0 0,-1 0 0,0 0 0,0 0 0,0-1 0,0 1 1,-1-1-12,-6 1 5,0-2-44,-6-4-25,5-3 134,2-2-36,3-6-31,1-11-48,9-20-49,1 22 105,-3 21 74,7-7-85,2 2-45,-5 5 35,-3 3 49,-1 0-2,0 0 49,-2 4-150,6 13 42,2 2 22,-9-17 0,0 1 0,0 0 0,0-1 0,0 1 0,-1-1 0,1 0 0,0 1 0,-1-1 0,1 1 0,-1-1 0,0 0 0,0 1 0,-10 18 0,-4-5 0,14-15-1,1 1 1,0-1 0,-1 1 0,0-1 0,1 1 0,-1-1 1,1 0-1,-1 1 0,1-1 0,-1 0 0,0 0 0,1 1 0,-1-1 0,0 0 0,1 0 0,-1 0 0,0 0 0,1 0 0,-1 0 0,0 0 0,1 0 0,-1 0 0,0 0 0,1 0 0,-1 0 0,0 0 0,1 0 0,-1-1 0,0 1 0,-7-18-128,0 0 36,4 8 55,5 4 52,0 3-7,1-3 56,7-8-128,5-2 42,-1 6 1,-10 8-43,-3 2 149,-1 3 22,-2 5-106,2-2 6,-1-1-1,0 0 1,0 0 0,0 0-1,-1 0 1,0 0-1,0 0 1,0 0-7,-16 11-33,11-9 44,-18 8 106,14-10-138,12-5 19,0 0 0,0 0 0,0 0 0,0 0 0,0-1 0,0 1 0,0 0 0,0 0 0,0 0 0,0 0 0,0 0 0,0 0 0,0 0 0,0 0 0,0 0 0,0 0 0,-1 0 0,1 0 0,0 0 0,0 0 0,0 0 0,0 0 0,0 0 0,0 0 0,0 0 0,0 0 0,0 0 1,0 0-1,0 0 0,0 0 0,0 0 0,0 0 0,0 0 0,0 0 0,0 0 0,0 0 0,0 0 0,0 0 0,-1 0 0,1 0 0,0 0 0,0 0 0,0 0 2,2-3-3,-1 1 1,0 0-1,0-1 1,0 0-1,0 1 1,-1-1-1,1 1 1,-1-1-1,1 0 3,2-7 2,16-15-24,-2 9-63,12-9 60,-29 24 57,7-4 46,3 1-35,-9 5-44,-1 1-1,1-1 1,-1 1 0,0-1 0,1 1-1,-1-1 1,0 1 0,0 0 0,0-1 0,0 1-1,-1-1 1,1 1 0,-1 1 1,1-1 6,-1-1 0,0 1 0,0 0 0,0-1-1,0 1 1,0-1 0,0 0 0,-1 1 0,1-1 0,0 0 0,-1 1 0,0-1-6,0 1 9,-27 26-95,-8 15 108,36-40 42,1-3-107,0 0 86,2-29-144,5-1 56,6-7 48,-10 32 8,0-1 0,0 1 0,0 0 1,1 0-1,-1 0 0,1 0 1,4-3-12,-7 8 3,18-14 110,-7 9-142,6-3-80,-2 4 3,-15 4 104,0 1 1,0-1 0,0 0-1,0 0 1,0 0 0,0 0-1,-1 1 1,1-1 0,0 0-1,0 1 1,0-1 0,0 1-1,-1-1 1,1 1 0,0-1-1,0 1 2,1 2 9,0 0 0,0 0 0,0 0 0,-1 0 0,1 0 0,-1 0 0,0 0 0,0 0 0,0 1 0,0-1 0,0 0 0,-1 1 0,1 2-9,1 22 18,-2-3-40,0-22 16,0 20-88,0 8 83,4 41 137,0 4-136,-5-42-86,0-11 63,2 11 78,-1 3-2,-1-11-98,-2 8 39,-2 8 14,3 1 0,1-1 0,3 11 2,4 32-1,0 2 38,0-30 55,-7-44-113,-5 0-43,4-11 107,1-5-107,-12-47 64,2-1 0,3 0 0,1-1 0,3 0 0,2-3 0,1 15 43,2-5-126,3-21 83,2 20 18,0 31-39,3 7-64,-8 8 84,-1 0 0,1 0 1,0 0-1,0 0 0,-1 0 1,1 1-1,0-1 0,-1 0 0,1 0 1,0 0-1,-1 1 0,1-1 1,-1 0-1,1 1 0,0-1 1,-1 0-1,1 1 0,-1-1 0,1 1 1,-1-1-1,1 1 0,-1-1 1,1 1-1,-1-1 0,0 1 1,1 0-1,-1-1 0,0 1 0,0 0 1,1-1-1,-1 1 0,0 0 1,0-1-1,0 1 0,0 0 1,0-1-1,0 1 0,0 0 1,3 30 5,-7 18 23,2-38-8,1 0 0,0 1-1,0-1 1,2 11-20,1-3 9,4 24-6,-3 1 0,-2-1 0,-1 1 0,-3 13-3,1-35 0,1-1 0,1 1 0,2 6 0,-1-11 0,-1-11 0,1 7 25,-7 4 57,6-18-151,-1-2 35,-3-6 37,3 7-10,-5-18-80,2 2 41,-1-19 54,5 5 78,6-45 180,-4 63-237,-3 9-29,0-3-11,5-9-84,-4 17 92,0-1 1,0 0 0,1 1-1,-1-1 1,0 0 0,0 1-1,1-1 1,-1 0-1,0 1 1,1-1 0,-1 1-1,1-1 1,-1 0 0,1 1-1,-1-1 1,1 1-1,-1 0 1,1-1 2,7 3-70,-3 8 37,0 16 39,-4-19 6,1 19 66,-1 1-48,-1 4-45,-4 16-71,0 14-49,-2-15 120,2-19 115,4-13-79,-3-34-38,-5-28-34,5 12 56,2 5 54,3 1 73,-1 15-139,4-13-105,5 5 103,-5 15 9,-2 9 0,0 10 0,-2-10 0,12 60-60,-5 0 59,-6 1 63,-7 0 65,3-43-127,1 0 0,0 0 0,2 6 0,-5-46 225,0-2-182,2 4-76,4-36-121,-1 18 90,1-8 66,-1 23 45,-1-1 37,0 18-49,1-2 22,1-10-43,-12 60-49,6-19 49,-3 26 12,5-41-27,0 0 1,-1-1-1,0 0 0,0 1 1,-1-1-1,0-1 0,-2 3 1,2-3-5,-7 14 32,13-33 33,3-12-14,45-90-86,-11 25-48,-41 97-32,3 10 61,-1 1 4,-6 28 56,-14 86 110,10-76-94,3-20-40,3-25 2,1-10-30,0-4 54,1-7 59,2 9-55,-1-7 14,1 0 0,0-1 1,0 1-1,2-7-21,6-30 40,-5 28-37,12-69-28,4-40-56,-15 110 82,-4 15-1,0 0 0,1-1 1,-1 1-1,0 0 0,0 0 0,0 0 1,0 0-1,0 0 0,1 0 0,-1 0 0,0 0 1,0 0-1,0 0 0,0 0 0,0 0 0,1 0 1,-1 1-1,0-1 0,0 0 0,0 0 1,0 0-1,0 0 0,0 0 0,1 0 0,-1 0 1,0 0-1,0 0 0,0 0 0,0 0 1,0 1-1,0-1 0,0 0 0,0 0 0,0 0 1,1 0-1,-1 0 0,0 0 0,0 1 1,0-1-1,0 0 0,0 0 0,0 0 0,0 0 1,0 0-1,0 1 0,0-1 0,0 0 0,1 2-2,-1 0-1,1 1 0,-1-1 0,0 0 1,1 1-1,-1-1 0,0 0 0,0 1 1,-1-1-1,1 0 0,0 1 0,-1-1 3,-4 13 15,-1-1 0,0 0 0,-1 0-1,-7 9-14,-10 21 27,24-43-28,0-1 1,0 0 0,0 0-1,0 0 1,0 1 0,0-1-1,0 0 1,0 0-1,0 0 1,-1 1 0,1-1-1,0 0 1,0 0 0,0 0-1,0 1 1,0-1-1,0 0 1,0 0 0,-1 0-1,1 0 1,0 0 0,0 1-1,0-1 1,0 0-1,0 0 1,-1 0 0,1 0-1,0 0 1,0 0 0,0 0-1,-1 0 1,1 0-1,0 0 1,0 0 0,0 1-1,-1-1 1,1 0 0,0 0-1,0 0 1,0-1 0,-1 1-1,1 0 1,0 0 0,-4-9-32,2-16 16,4-22 107,7-35-91,-3 27 15,-5 44-40,1 1-1,0-1 1,1 1-1,0-2 26,6-8-4,-8 26 59,3 7-97,-3-8 29,8 26-9,-5-20 22,0 1 0,-2-1 0,1 1 0,-1 0 0,-1 0 0,1 37 64,-3 43-64,-1-70 13,0 0 0,-2-1 0,0 1 0,-1 0-1,-4 6-12,-4 0 23,-2-3 43,9-15-27,0-5 4,0-8-91,1-5-34,3 3 63,-6-27 84,3-1-34,1-8-11,2-29-20,2 23 54,0 28-11,0-79-51,7-50-85,-1 83-12,6-16 105,9-13-29,-14 78 19,-1 12-17,-2 8-42,1 6 61,-3 13 83,-1-14-36,2 72-1,-4-41-51,-2 1 1,-2-1-1,-7 28 13,9-51 28,1-1 0,1 14-28,1-19 19,-1 0 1,0 0-1,0-1 1,-1 1-1,-1 0 1,1-1-1,-4 8-19,5-17 0,1-1 0,0 0-1,0 1 1,0-1-1,0 1 1,0-1 0,0 0-1,0 1 1,0-1-1,-1 0 1,1 1 0,0-1-1,0 0 1,-1 1 0,1-1-1,0 0 1,0 0-1,-1 1 1,1-1 0,0 0-1,-1 0 1,1 1-1,0-1 1,-1 0 0,1 0-1,0 0 1,-1 0-1,1 1 1,0-1 0,-1 0-1,1 0 1,-1 0-1,1 0 1,0 0 0,-1 0-1,1 0 1,-1 0 0,1 0-1,0 0 1,-1 0-1,1 0 1,-5-5-48,4 2 48,-1 1 0,1-1 0,0 0 0,0 1 0,0-1 0,0 0 0,0 0 0,1 0 0,-1 1 0,1-1 0,0 0 0,-1 0 0,2-2 0,2-43 0,-1 31 0,8-148 0,-8 96 0,3-1 0,3 1 0,8-27 0,-10 80 7,-6 16-7,0 0 1,0 0-1,0 0 0,1 0 1,-1 0-1,0-1 0,0 1 0,0 0 1,0 0-1,0 0 0,0 0 1,1 0-1,-1 1 0,0-1 0,0 0 1,0 0-1,0 0 0,0 0 1,0 0-1,1 0 0,-1 0 0,0 0 1,0 0-1,0 0 0,0 0 1,0 0-1,0 0 0,0 0 0,0 1 1,1-1-1,-1 0 0,0 0 1,0 0-1,0 0 0,0 0 0,0 0 1,0 1-1,0-1 0,0 0 1,0 0-1,0 0 0,0 0 0,0 0 1,0 0-1,0 1 0,0-1 1,0 0-1,0 0 0,0 0 0,0 0 1,0 0-1,5 35 21,-5-13-19,0 0-1,-2 1 1,0-1 0,-4 14-2,-3 29-50,3 17 35,1-17 132,-9 43-117,-4-38 26,14-98-26,3-59 20,4-45 63,0-11 28,-2 85-88,0 29-45,0-1 0,-2 0 1,-2 0-1,0 1 0,-3-8 22,2 21 0,4 16 0,0 0 0,0-1 0,0 1 0,0 0 0,0 0 0,0-1 0,0 1 0,0 0 0,0-1 0,0 1 0,0 0 0,0-1 0,0 1 0,1 0 0,-1-1 0,0 1 0,0 0 0,0 0 0,0-1 0,1 1 0,-1 0 0,0 0 0,0-1 0,1 1 0,-1 0 0,0 0 0,0 0 0,1-1 0,-1 1 0,1 0 0,-1 0-2,1 1-1,0-1 1,-1 1-1,1-1 1,0 1-1,-1 0 1,1-1-1,0 1 1,-1 0-1,1-1 0,-1 1 1,1 0-1,-1-1 1,0 1-1,1 0 1,-1 0-1,0 0 1,1-1-1,-1 1 1,0 0-1,0 0 0,0 0 1,0 0-1,0 0 1,0 0 2,4 28-154,-4-28 137,0 67-44,-3-17 81,-3 1-1,-4 5-19,7-39 0,0-1 0,-2 1 0,-5 13 0,0-14 22,-4-8 84,11-9-50,0-2-35,-5-10-76,7 8 52,-1 0 0,1-1 1,0 1-1,0-1 0,0 0 0,1 1 1,-1-1-1,1-3 3,2-40 61,0 26 6,-2 11-75,4-61-2,7-94 75,-5 107-90,-5 58-57,-1 6 33,2 34 24,-1 13 11,-2-26-94,-1-11 26,0 1 80,-1-2 51,-7 23 191,3-23-167,6-12-151,1-2 49,5-185 104,7 76-41,2 38-58,-12 66-104,-2 5 123,1-1 0,-1 1 0,0-1 0,1 1 0,-1-1 0,1 1 0,-1 0 0,0-1 0,1 1 0,-1 0 0,1-1-1,-1 1 1,1 0 0,-1-1 0,1 1 0,-1 0 0,1 0 0,0 0 0,-1-1 0,1 1 0,-1 0 5,1 0-1,0 1 0,0-1 0,0 0 0,0 1 0,0-1 0,-1 1 0,1-1 0,0 1 0,0-1 0,-1 1 0,1 0 0,0-1 0,-1 1 0,1 0 0,-1-1 0,1 1 0,-1 0 0,1 0 0,-1-1 0,1 1 0,-1 0 0,0 0 1,8 29-5,-7 30 10,-12 76 123,-14 44-128,24-174 6,0-1-1,0 1 0,-1-1 1,0 0-1,1 1 0,-3 2-5,3-6 6,0 0 0,-1 0 0,1 0 0,0 0 0,-1-1 0,1 1 0,-1 0 0,1-1 0,-1 1 0,0-1 0,0 0 0,0 0 0,0 1 0,0-1 0,0 0 0,0-1-6,-1 1 56,-1-3-35,-4-11-76,8 8 53,-1 1 1,1-1-1,0 1 1,0-1-1,0 1 1,0-1-1,1 1 1,0 0-1,1-5 2,0-3 14,25-118-44,-3 43-68,-14 65 34,4 5 48,-13 16 16,-1 0 0,1 1 1,0-1-1,0 1 1,0-1-1,0 1 0,0 0 1,0-1-1,0 1 0,0 0 1,0-1-1,0 1 1,0 0-1,0 0 0,0 0 1,0 0-1,0 0 0,0 0 1,0 1-1,0-1 1,0 0-1,0 0 0,0 1 1,0-1-1,0 0 0,0 1 1,0-1-1,-1 1 1,1-1-1,0 1 0,0 0 1,0-1-1,-1 1 0,1 0 1,0 0-1,-1-1 1,1 1-1,0 0 0,-1 0 1,1 0-1,-1 0 0,0 0 1,1 0-1,5 9 2,-1-1 0,0 2 0,-1-1 0,0 0 1,0 1-1,-1 0 0,-1 0 0,0 0 0,0 3-2,3 29 23,-2 32-23,-2-63 0,-1 363 0,-4-337 47,-1 1 67,-4 31 127,9-25-152,1-36-92,0 13 96,-2-12-77,-3 1-62,-2-2-99,-8 3 123,13-12 22,0 1 0,0-1 0,0 1 0,0-1 0,-1 1 0,1-1 0,0 1 0,0-1 0,0 0 0,-1 0 0,1 0 0,0 0 0,-1 0 0,1 0 0,0 0 0,1 0 0,-1 0 0,0-1 0,1 1 0,-1 0 0,1 0 0,-1-1 0,0 1 0,1-1 0,-1 1 0,1 0 0,-1-1 0,1 1 0,-1-1 0,1 1 0,-1-1 0,1 0 0,0 1 0,-1-1 0,1 0 0,-10-23-28,2-20-87,7-32-96,2 48 181,-4-79 2,0 26-48,4 1 76,1 51-1,1-1 0,5-17 1,-4 34 205,0 7-85,1 6-68,-1 5-50,-1-1-26,-1 1 0,0 0 0,0 0 0,-1 0 0,1 0-1,-1 2 25,6 36-46,-3 0-1,-1 1 0,-2 0 0,-3 10 47,-9 83-122,-1-47 69,1-49 21,2-12 59,6-8 84,3-25-97,-1 1 0,0-1 0,0 1-1,0-1 1,-1 1 0,1 0-1,-1 0 1,-1-3-14,-6-12 18,-1-19 6,2 0 0,1 0-1,0-24-23,1 10-49,4 30-35,2-8 60,0 18 25,-9 30 84,1 8-85,1 0 0,1 1 0,2 0 0,1 7 0,-2 4 0,-6 24 0,-3 16 0,14-74-2,-10 15 26,9-19 104,1-6-50,-1 1-48,-3-5-70,-1-5-123,4 5 130,6-46 33,16-73 100,-16 103-94,-1 9-27,1 0-1,0 1 1,1-1-1,2-1 22,12-32-42,-14 36 42,-6 12 0,0 1 0,1-1 0,-1 1 0,0 0 0,0-1 0,1 1 0,-1 0 0,1-1 0,-1 1 0,0 0 0,1 0 0,-1-1 0,1 1 0,-1 0 0,0 0 0,1 0 0,-1 0 0,1 0 0,-1-1 0,1 1 0,-1 0 0,1 0 0,-1 0 0,1 0 0,-1 0 0,0 0 0,1 0 0,-1 1 0,1-1 0,0 1 2,0 0-1,0 0 1,0 1-1,0-1 1,-1 0-1,1 1 1,0-1-1,-1 1 1,1-1-1,-1 1 1,1-1-1,-1 1 1,0-1-1,0 1 1,1-1-1,-1 1 0,0-1 1,-1 1-2,1 38 1,0-29-29,-5 60-85,-10 34 89,-1 26 55,14-116-5,-2 16 111,1-21-125,0 2-58,0 1-83,1-7 34,1 0 61,1-1 57,0-1 93,3-9 115,-2-1-193,0-1-40,2-19 222,1 1-70,-1 0-60,1-1-49,3-20-62,11-61-206,-11 65 191,0 0 96,1 0-131,9-18-97,-10 33 110,1 0 35,-8 26 23,0 1 0,0-1 0,0 1 0,0-1 0,0 0-1,0 1 1,0-1 0,0 1 0,0-1 0,0 1 0,1-1-1,-1 1 1,0 0 0,0-1 0,1 1 0,-1-1 0,0 1 0,1-1-1,-1 1 1,0 0 0,1-1 0,-1 1 0,1 0 0,-1-1-1,0 1 1,1 0 0,-1 0 0,1-1 0,-1 1 0,1 0-1,-1 0 1,1 0 0,0 0 0,6 4 21,-7-4-15,2 2-6,0 1 1,0-1 0,0 0 0,0 1-1,0-1 1,-1 1 0,1 0 0,-1-1-1,0 1 1,0 0 0,0 0 0,0 0-1,0 1 0,8 44-27,-7-35 23,3 38 4,-2-1 0,-2 0 0,-4 37 0,3-58 10,0-1 33,-7-3 54,6-22 23,1-3-70,0 0-51,0 0-62,-2-7-103,-1 2 82,-2-11-28,4-83 282,6 1-89,1 33-103,1 2-79,-7 66 14,1 1 41,1 5 46,2 12 133,-5-3-11,0 0-78,-1 4-62,-2 12-73,2-16 52,-1 1 36,2-7 32,0 0 33,0 9-1,-1 0-47,-5 47-95,2-39 88,2-13 36,-1 1 41,3-15-16,1-2-50,-1-2-82,-11-27 235,3-2-56,3-1-45,2 0-38,2-17-69,5-36 37,-1 34 4,-2-1 67,-1-69-378,3 68 204,0-6 76,0 29 65,1 2 41,0-6-20,0-1-68,-1-6-176,-2-32 185,-5 26 7,4 37-57,-2-1 40,-8-24 102,6 21-78,-1-2-88,3 10-4,1 6 163,-11 30-104,0 6-111,6-17 61,1-5 52,-2 13-8,-4 44-90,11-59 114,1-9 36,18-77 160,0-3-28,-13 54-174,-1 4-17,0 0-1,-1-1 1,-1 0 0,-1 1 0,-1-7 24,-1 21 0,1-47-37,1 49 41,-1 0 0,1 0 0,0 0 1,-1 0-1,1 0 0,1 0 0,-1 0 0,0 0 0,1-1-4,0 7 27,2 2-90,-2-1-23,-1 0-48,-3 38 23,-3 2 70,-8-2 82,11-36-15,-1-1 1,1 1 0,-2-1-1,1 0 1,-4 5-27,1-3 48,3-4-51,4-5-27,2-11-7,-2 6 52,1-1 0,0 1-1,0 0 1,3-6-15,27-45 195,-15 28-107,-14 25-54,-1 1-47,-4 8-3,0 0 45,-3 5 127,2-6-141,-1 0-50,-3 1 124,0 1-39,-7 3-43,-2 2-111,-18 14-264,24-17 316,1 2 68,8-8-94,0 0 49,1-1 58,0 0 49,3-2 135,-1 1-158,3-2 56,0 1-96,1-2-64,8-8-147,-2 0 142,-4 3 88,1-3 71,2 0-83,-9 9 21,-2 3-44,0 0-49,0 0-70,-3 3-30,-14 19-20,-1 2 78,1-6 120,16-17 100,4-1 64,1 1-159,4 0-24,3-3 13,-6-1 63,32-27 7,-27 21-16,-2 4-73,6 1 113,-2 8-72,-3 6-52,-3 5-33,2 25-79,-7-21 129,-4 25-161,-5 0 55,-14 41 20,13-53 79,1 0 0,1 0 0,0 16-2,5-15-171,0-1 90,1-4 66,0 0 34,3 63 123,1-52-126,1 1-81,-1-21-11,0 1-35,3 17 104,1 0 51,15 95 252,-14-75-245,-6-44 29,0-3-91,2 11-56,0 3 87,-5-25 100,-1 0-70,-17-12-113,16 5 66,2 4-7,-1-1 26,1 0-1,-1 0 1,1 0-1,1 0 1,-1 0-1,1 0 1,-1-1-1,2 1 1,-1 0-1,1-4-21,2-18 61,1 2-81,-2-5-4,1-16 120,-1 8 3,-1 13-70,1 5-48,1 0-55,-3 20 73,4-19-88,2 9 72,-6 10 17,0-1-1,0 1 0,1 0 1,-1 0-1,0-1 0,0 1 0,1 0 1,-1 0-1,0 0 0,1 0 1,-1-1-1,0 1 0,1 0 0,-1 0 1,0 0-1,1 0 0,-1 0 1,1 0-1,-1 0 0,0 0 0,1 0 1,-1 0-1,0 0 0,1 0 1,-1 0-1,0 0 0,1 0 0,-1 1 1,0-1-1,1 0 1,2 2-10,0 0 0,0 0 0,0 0 0,0 0 0,0 1 0,-1-1 0,1 1 0,-1 0 0,0 0 0,1 0 0,-1 0 1,-1 0-1,1 0 0,0 1 0,-1-1 0,0 1 0,1-1 0,-1 1 0,-1-1 0,1 1 0,0-1 0,-1 3 10,3 43-15,-4-26 58,-2-2 41,-2-1 39,0 9-57,0-5-86,-1 38-88,5-39 111,0 2 40,1-22-256,-4-20 188,-2 0 95,-5-16 142,9 22-172,0-1-39,0-22-211,4 0 105,2 0 99,2-1 93,0 13-46,-6 22-42,0-1 0,1 1 1,-1 0-1,0 0 0,0 0 1,0 0-1,0 0 0,0 0 1,0 0-1,0 0 0,0 0 1,0-1-1,0 1 0,1 0 1,-1 0-1,0 0 0,0 0 1,0 0-1,0 0 0,0 0 1,0 0-1,1 0 0,-1 0 1,0 0-1,0 0 0,0 0 1,0 0-1,0 0 0,0 0 1,0 0-1,1 0 0,-1 0 1,0 0-1,0 0 0,0 0 1,0 0-1,0 0 0,0 0 1,0 1-1,1-1 1,-1 0-1,0 0 0,0 0 1,0 0-1,0 0 0,0 0 1,0 0-1,0 0 0,0 0 1,0 1-1,0-1 0,0 0 1,0 0-1,1 0 0,-1 0 1,0 0-1,0 0 0,0 0 1,0 1-1,0-1 0,0 0 1,3 13-100,-1-1-41,-1-11 104,-1 7 71,1 0 0,-1 0 0,0 1 0,-1-1 0,0 0 0,-1 5-34,-4 14 48,0 0-76,3-1-110,0 15 14,0-3 44,-1-2 49,3-35 57,-1-7 41,-3-16 139,1-12 30,4 15-174,2 4-70,1 1 34,6-32 84,-9 44-51,0 2-75,0 0-69,0 0-107,0 0 50,0 4 49,-4 28 113,-6 19-129,1-10 16,5-14 77,1-5 52,2-1 62,6 16-54,-4-30 1,1 0 37,1 1 103,1-6-51,1-4-63,0-4-73,0-2-83,-1 0-94,-1 1-103,-1 2-115,1-3-634,0 0-73,-1 3 308,0-1-63,-1 1 87,1 1-58,-1-1-64,0 1-73,0 1 334,-1 1-48,1-1-42,0 1-36,-1-1-193,1 0-37,1-6-2103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15.139"/>
    </inkml:context>
    <inkml:brush xml:id="br0">
      <inkml:brushProperty name="width" value="0.05" units="cm"/>
      <inkml:brushProperty name="height" value="0.05" units="cm"/>
      <inkml:brushProperty name="color" value="#66CC00"/>
    </inkml:brush>
  </inkml:definitions>
  <inkml:trace contextRef="#ctx0" brushRef="#br0">146 40 6912,'-10'1'31,"1"0"57,0 1 44,0 0 34,4-1-24,0 1 1,0-1 0,0-1 0,0 1-1,0-1 1,-4 0-143,0-2 148,0-1-33,8 3 178,1 0-138,0 0-54,0 0-10,0 0-5,0 0-2,0 0 74,0 0 47,0 0 36,1 1-48,0-1-40,1 1-34,3 0 41,6-1 78,-9 0-131,0 0 47,48 1 447,-1 0-94,1 1-81,-1 0-69,7 0-19,0 0-54,113-3 425,-79-3-598,-1 0 78,244-8 743,-222 12-713,-55 1-157,0 1-39,-8 1-6,-26-1 1,-1 0 1,1-1-1,0-2 1,-1 0-1,1-1 1,17-5-19,-34 6-1,-1-1 1,1-1 0,0 1 0,-1-1-1,1 1 1,1-3 0,5-3 23,-13 8 62,-6-2-56,-1-1-15,-30-2 176,0 3-76,-9 3-53,-25 3-60,7 0-20,23-3 34,-340 15 62,83-1-26,212-13-17,-170 12 225,151-2-189,94-10-49,-26 4 69,4 4 55,35-10-145,1 0 1,-1 0-1,0 0 1,0 0-1,0 0 0,0 0 1,0 0-1,0 0 0,0 0 1,0 0-1,0 0 0,0 0 1,0 0-1,0 0 0,0 0 1,0 0-1,0 0 0,0 0 1,0 0-1,0 0 1,1 0-1,-1 0 0,0 1 1,0-1-1,0 0 0,0 0 1,0 0-1,0 0 0,0 0 1,0 0-1,0 0 0,0 0 1,0 0-1,0 0 1,0 0-1,0 0 0,0 0 1,0 1-1,0-1 0,0 0 1,-1 0-1,1 0 0,0 0 1,0 0-1,0 0 0,0 0 1,0 0-1,0 0 0,0 0 1,0 0-1,0 0 1,0 0-1,0 0 0,0 0 1,0 0-1,0 0 0,0 0 1,0 0-1,0 0 0,0 1 1,-1-1-1,1 0 0,0 0 1,0 0-1,0 0 0,0 0 1,0 0-1,0 0 1,0 0-1,9 2 31,11 1 41,154-10-52,26-10-20,-118 9 1,108-6 37,255-7 154,-287 17-166,-98 0 27,3-3-53,-10 1 97,34 1-97,-68 7 85,-16 0-64,-12 1-15,-15 0-12,-35 2 4,-148 16 26,-70 0 57,93-11-56,41 0 27,-91-3 125,135-5-128,77-2-9,-50 1 23,14 1-60,-46 8-3,99-9 0,0 0 0,0 0 0,0 0 0,-1 1 0,1 0 0,-4 2 0,9-1 1,7-2-2,9 0 23,112-2 224,-1-2-70,0-2-62,1-4-53,187-5 164,-180 12-152,14-1-72,-103 2 14,-1 1 60,9-1 68,72-4 258,-81 1-289,-36 4-49,1 0-45,9 2-90,-7 0-43,0-1-35,-11-1 83,0 0 49,-1 0 47,0 0 49,0 0-14,0 0-50,0 0-40,0 0-48,0 0-57,0 0-49,0 0-84,0 0-185,0 0 154,0 0 44,0 0-20,0 0-76,0 0-14,0 0-77,0 0-88,0 0-99,0 0-107,0 0-98,0 0-89,0 0-77,0 0-285,0 0-76,0 0-346,0 0-932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20.335"/>
    </inkml:context>
    <inkml:brush xml:id="br0">
      <inkml:brushProperty name="width" value="0.05" units="cm"/>
      <inkml:brushProperty name="height" value="0.05" units="cm"/>
      <inkml:brushProperty name="color" value="#66CC00"/>
    </inkml:brush>
  </inkml:definitions>
  <inkml:trace contextRef="#ctx0" brushRef="#br0">804 131 6400,'-30'-16'64,"0"-1"103,4 4 233,-1 0 0,-24-6-400,29 12 135,-1 2-43,7 2 153,0-1 0,1 0-1,-2-2-244,4 0 116,1 0-48,-14-4 157,21 9-171,0 1 1,0 0 0,0 0-1,0 0 1,0 0-1,0 1 1,-2 0-55,-36 12 376,16-3-161,13-4-112,-7 2 218,1 2-97,-5 3-48,-10 7-8,12-7-54,-15 14 343,4 6-86,3 5-101,3 1-117,7-11-124,-6 15 182,4 7-95,4 13-60,16-48-51,1 0-1,0 0 0,1-1 1,0 1-1,1 4-4,1-12 48,0 0-1,0-1 1,0 1 0,1 0 0,1 2-48,17 30 138,1-11-81,20 10-22,15 0-12,-17-16 22,-8-6 33,-1-1 54,-14-8-102,0-1 0,0 0 0,0-2 0,0 1 1,1-2-1,0 0 0,0-1 0,0-1 0,11-1-30,10-3 91,-1-4 37,-30 4-126,-1 0 0,0 0 0,0 0 0,0-1 1,0 0-1,-1 0 0,1-1 0,-1 0 0,0 0 0,-1 0 0,1 0 0,0-2-2,20-19-3,5-5 28,-2-3 42,-12 11 14,-1 0-1,-2 0 0,0-1 0,-1-1 0,-2 0 0,7-23-80,-1-23 67,-9 10-14,-6 43-3,-1-1 1,-1 1 0,-1 0 0,-1-5-51,1 12 29,-1 1-1,1 0 1,-2 0 0,1 0 0,-2 0 0,1 1 0,-6-9-29,6 12 8,-1 0 0,0 0-1,0 0 1,0 0-1,0 1 1,-1 0 0,-1-1-8,4 4-28,-1 0-53,1 0-48,0 0-47,-1 1-43,1-1-38,-4 0-361,0 0-100,0 0-83,-1 1-165,-11 0-1366,12 2 1540,2-1 222,0 1 41,0 0 52,0 0 60,0 0-271,0 0 69,-1 0-57,-4 1-262,10-2 937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21.556"/>
    </inkml:context>
    <inkml:brush xml:id="br0">
      <inkml:brushProperty name="width" value="0.05" units="cm"/>
      <inkml:brushProperty name="height" value="0.05" units="cm"/>
      <inkml:brushProperty name="color" value="#66CC00"/>
    </inkml:brush>
  </inkml:definitions>
  <inkml:trace contextRef="#ctx0" brushRef="#br0">813 156 5504,'0'0'128,"-1"-1"-33,-4-3 23,-7-6 105,-1 0 54,0 0 48,0 1 40,-4-1 116,-1 0 34,-38-15 1111,26 16-848,-1 3-78,11 3-300,-2 3-67,5 1-115,-1 1-64,0 1-70,0 2-78,-8 3 133,-1 2 1,-24 14-140,20-8 89,2 2 1,0 1 0,1 1 0,1 2-90,-3 4 118,0 1 0,3 1 0,-9 13-118,11-10 267,-17 29-267,14-13 431,13-12-185,8-13-127,4 0-38,5 0-44,6-1-55,-1-8 87,1 0-1,0-1 1,3 3-69,-1-2 73,1-1 1,11 10-74,29 16 101,6-8-33,-44-24-55,1-1 0,0 0-1,0-1 1,0-1 0,0 0-1,1-1 1,-1-1 0,1 0-1,-1 0 1,1-2 0,-1 0-1,1-1 1,-1 0 0,1-1 0,-1-1-1,5-2-12,-7 2 3,1-2 1,-1 0-1,0 0 0,-1-1 1,1-1-1,-2 0 0,1-1 0,-1 1 1,0-2-1,-1 0 0,0 0 1,0 0-1,0-3-3,21-26 102,-17 25-101,-2-1 0,0 0 0,-1-1 0,0 0 0,6-16-1,-8 13 31,-2-1 0,0-1 1,-1 1-1,0-9-31,-2 0 30,0 0-1,-2 0 1,-1-1 0,-2 1-1,-1 0 1,-1 0 0,-1 0-1,-3-7-29,5 28-89,1 0 48,-4-8 68,3 10 52,1 0 0,-2 0 1,1 0-1,-1 1 0,-3-5-79,0 2 33,-1 1-80,-1 0-105,4 3 27,1 1-36,-3 0-116,-1-1-79,0 1-86,0 0-94,6 3-95,1-1-104,-1 1-91,0-1-81,0 0-271,0 1-80,-1-1-328,-1 0-880,4 1 2453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25.489"/>
    </inkml:context>
    <inkml:brush xml:id="br0">
      <inkml:brushProperty name="width" value="0.05" units="cm"/>
      <inkml:brushProperty name="height" value="0.05" units="cm"/>
      <inkml:brushProperty name="color" value="#66CC00"/>
    </inkml:brush>
  </inkml:definitions>
  <inkml:trace contextRef="#ctx0" brushRef="#br0">154 42 6784,'0'0'149,"2"-1"43,32-4-49,-5 1 78,-7 3-158,-4 1-39,0 0 46,1 1 39,-1 0 34,25 2 307,22 3 363,-12-1-177,-17-2-308,-6-1-150,1 0-113,-7-2-193,1 1 75,0-1 66,1-1 56,4 1 75,1-1 53,61-1 552,-27 0-250,-22 1-267,-8 0-138,-17 1-90,0 0-32,13 0 163,-1 0-47,69-2 68,-57 0-46,2 1 99,-23 0-53,1 0 43,-12 1-100,-3 0-50,31 1 48,-24 3-9,-14-4-86,0 1-1,0-1 0,0 0 0,0 0 1,1 0-1,-1 0 0,0 0 0,0 0 1,0 0-1,0 0 0,0 0 0,0 0 1,0 0-1,0 0 0,0 1 0,1-1 1,-1 0-1,0 0 0,0 0 0,0 0 1,0 0-1,0 0 0,0 0 0,0 1 1,0-1-1,0 0 0,0 0 0,0 0 1,0 0-1,0 0 0,0 0 0,0 1 1,0-1-1,0 0 0,0 0 0,0 0 1,0 0-1,0 0 0,0 0 0,0 0 1,0 1-1,0-1 0,0 0 0,-1 0 1,1 0-1,0 0 0,0 0 0,0 0 1,0 0-1,0 0 0,0 1-1,-10 3 62,-9-2 80,-18-6 84,22 2-186,-24-2-19,-1 4 38,-33 3 393,-38 8-452,64-6 78,1-1-48,-83 8 5,0-1 56,-327 28 347,359-31-383,1 0-34,77-6 85,35-2-80,14 0-61,-5-2-41,18-4 51,0-1 53,49-8 80,-53 11-91,280-37-12,7-1-31,-95 23 20,-162 17 20,-1 3-1,28 6-13,-88-6 41,16 0 25,-60-1-50,-21 1 52,-40 1 65,33-2-94,-280-2-12,26 1-33,215-2-20,-51-3 31,136 4-5,10 2 0,-1-1 0,1 1 0,0 0 0,-1 1 0,1 0 0,-2 0 0,10-1 0,1 0 0,-1 0 0,0 0 0,0 0 0,0 0 0,0 0 0,0 1 0,0-1 0,0 0 0,0 0 0,0 0 0,0 0 0,0 0 0,0 0 0,0 0 1,0 0-1,0 0 0,0 0 0,0 0 0,0 0 0,0 0 0,0 0 0,0 0 0,0 0 0,0 0 0,0 0 0,0 0 0,0 0 0,0 0 0,0 1 0,0-1 1,0 0-1,0 0 0,0 0 0,-1 0 0,1 0 0,0 0 0,0 0 0,0 0 0,0 0 0,0 0 0,0 0 0,0 0 0,10 3 3,15 1-30,14 3-1,9 1-11,0-3 0,11 0 39,192-7 128,92-18-128,-259 14 27,0 1 40,86-7 95,-165 11-128,4 1 13,2 4 21,-15-4 28,-6 3-87,4-1-7,-143 17 139,90-12-48,-40 1-67,-136-5-37,146-4 42,1 3 51,-51 0-57,-146 7-29,280-9 4,-52 1-5,52-1 8,-1 0 0,1-1 0,0 0 0,0 0 0,0 0 0,0-1 0,0 1 0,0-1 0,-1-1-3,4 2 64,7 2-128,16 2 42,-4 4 22,-2-3 0,-1-1 0,96 22 0,-83-20 0,1-1 0,-1-2 0,19 0 0,2 0 0,-17 0-21,1-1-43,0-1-44,0 1-42,0-2-44,0 1-43,-1 0-44,1-1-43,-2 0-24,0 1-39,1 0-39,-1-1-40,0 1-40,0 1-39,0 0-41,0 0-40,-24-1 65,-1 1-57,0-1-50,0 0-44,1 0-192,1 1-43,0-1-231,4 0-636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5:36:22.600"/>
    </inkml:context>
    <inkml:brush xml:id="br0">
      <inkml:brushProperty name="width" value="0.05" units="cm"/>
      <inkml:brushProperty name="height" value="0.05" units="cm"/>
      <inkml:brushProperty name="color" value="#66CC00"/>
    </inkml:brush>
  </inkml:definitions>
  <inkml:trace contextRef="#ctx0" brushRef="#br0">76 71 1792,'-9'1'41,"0"0"73,0 1 55,2 1 40,5-2-58,2 0-97,0-1-67,0 0-72,0 0-86,0 0-74,0 0-120,0 0-262</inkml:trace>
  <inkml:trace contextRef="#ctx0" brushRef="#br0" timeOffset="693.091">137 71 3328,'3'-1'1813,"6"-1"-1298,0 1-41,0 0-38,0-1-37,9 0 297,1 0-123,-8 1-282,1 0-35,11 0 163,4-1-47,-6 1-160,0-1-36,31-1 240,-35 2-246,0 0 36,30-2 83,1-1-66,1 1-51,-1 0-35,105-6 231,-103 5-208,1-1 48,15 0 20,0 0-80,151 0 118,-125 8-80,-37 0-6,0 2 71,-43-4-173,-8 0 57,-12 0 174,-3-1-189,-1 1-101,-60 4 177,-2-2-66,-14-2-41,-46-3-43,-49 0-10,63 6 64,29 0-63,-162 5-75,146-8 55,10-2 67,0 0 94,68-2-141,20 2-46,0 1-1,0-1 1,0 1 0,-3 1 9,12-1 0,0 0 0,0 0 0,0 0 0,0 1 0,0-1 0,0 0 0,0 0 0,0 0 0,0 0 0,0 0 0,0 0 0,0 0 0,0 0 0,0 0 0,0 0 0,0 0 0,0 0 0,0 0 0,0 0 0,0 1 0,0-1 1,0 0-1,0 0 0,0 0 0,0 0 0,0 0 0,0 0 0,0 0 0,0 0 0,0 0 0,0 0 0,0 0 0,-1 0 0,1 0 0,0 0 0,0 0 0,0 0 0,0 1 0,0-1 0,0 0 0,0 0 0,0 0 0,0 0 0,0 0 1,0 0-1,0 0 0,0 0 0,0 0 0,0 0 0,-1 0 0,1 0 0,0 0 0,0 0 0,0 0 0,0 0 0,0 0 0,0 0 0,0 0 0,0 0 0,0 0 0,0 0 0,9 3 3,14 3-30,47-4-20,-1-2-1,28-6 48,-14 1-11,648-20 138,-697 24-126,-3 0 3,12-1 32,0 2 1,0 2-1,0 2 0,11 4-36,-53-7 44,-2 2-34,-7 6-72,7-9 49,-1 1-23,1 0-24,0 0-29,-1-1-49,1 0-24,1 1-49,-1-1-57,0 0-64,0 0 41,0 0-42,0 1-270,0-1-96,0 0-86,0 1-75,0-1-257,-1 0-74,1 1-310,-2 0-831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6:12:55.741"/>
    </inkml:context>
    <inkml:brush xml:id="br0">
      <inkml:brushProperty name="width" value="0.05" units="cm"/>
      <inkml:brushProperty name="height" value="0.05" units="cm"/>
      <inkml:brushProperty name="color" value="#66CC00"/>
    </inkml:brush>
  </inkml:definitions>
  <inkml:trace contextRef="#ctx0" brushRef="#br0">106 230 3712,'0'0'917,"0"0"-336,0 0-223,0 0-52,0 0 92,0 0-23,0 0-153,0 0-35,0 0 53,0 0 4,0 0-40,0 0 53,0 0 190,-1 0-5,-1 2-202,-3 1-53,-6 4 6,5-4-86,2-1 11,0 0 51,0 1 96,-1-1 101,1 0 120,2-1-192,0 0 39,-1 0-49,2 1-47,0-1-43,1 0-40,2 2 55,1-1-103,2 0-69,3 1-22,-6-3 23,-2 0-11,32 1 126,-24-2-72,0-1 0,0 0 0,0 0 0,-1-1 0,1 0 0,-1 0 0,4-3-81,11-4 112,3-1-69,21-1 5,25 4 104,-21 3-96,-13 1-36,-1 1 34,25 1 330,49 5-384,-49 1 54,-28-2-12,1 0 71,7-2 85,20-2 151,-25 1-163,-1 1-39,-11 0-82,0 0-35,-8 0-37,20 1 21,1 0 118,31-5-132,-22-3 32,-15 2 37,0 2-35,12 3-33,-1 1 1,17 4-2,-22-2 40,1 0 49,-12-1-113,9 0 97,-27-2-39,0-1 1,-1 1-1,1-2 1,-1 1-1,1-1 0,2 0-34,-6 0 8,1 1-1,0-1 0,-1 1 0,1 1 0,0-1 0,-1 1 0,1-1 0,0 1 0,0 1 1,-1-1-1,1 1 0,0 0 0,0 0 0,-1 0 0,1 0 0,-1 1 0,1 0 0,1 1-7,10 2 0,-1-4-42,-13-1-27,-1 0-75,-1 0 69,0 0-30,0 0-46,0 0-78,0 0-35,0 0-78,0 0-91,0 0-102,0 0-108,0 0-102,0 0-89,0 0-80,0 0-270,0 0-79,0 0-327,0 0-879</inkml:trace>
  <inkml:trace contextRef="#ctx0" brushRef="#br0" timeOffset="171.187">1680 219 1792,'0'0'-896</inkml:trace>
  <inkml:trace contextRef="#ctx0" brushRef="#br0" timeOffset="1052.429">1404 1 9984,'-2'2'106,"1"-1"-8,0 0-57,1-1-50,0 1-76,0 0-50,-1 0 100,-1 0 80,0 0 94,-2 1 70,0 0 99,-1 1 117,2-1-164,-1-1 35,5-1-135,1 0-40,1 2 21,2 0-93,1 1-64,-4-1 69,14 2 95,-4-2 86,-10-2-1,2 0-63,28 2 249,18 9 185,-28-4-321,-1 2 51,0 1 69,-10-3-255,-1 2-67,0 1-47,9 17-6,-10-13 39,-7-6-65,-1-3 9,1-1 34,-1-1 29,2 0 45,1-1-77,-2-1-30,2 3 25,1 1 30,2 4 47,-5-7 13,0-1 64,5 4-161,-11-2 15,-5 0 31,1-3 46,6 0-99,-1-1-46,1 1 46,-1 1 53,-1 0 76,-11 9-128,13-4-19,1-3 6,-1 1 15,-1 1 0,0-1 1,0 1-1,0-1 0,-1 0 0,1 0 1,-1 0-1,0-1 0,0 1 0,-3 1-27,-21 14 84,0-3-49,15-9-42,2-1-93,0 0 79,-1-1 66,-22 9 245,20-9-203,0-1-85,1 0-108,6-1-6,0-1-47,0 0-51,0 1-56,-1-1-61,1 1-68,0-1-72,0 1-77,4-2-46,1 0-86,0-1-77,0 1-70,0 0-245,-1 0-72,0 1-677,-1-1-83,1 0 513</inkml:trace>
  <inkml:trace contextRef="#ctx0" brushRef="#br0" timeOffset="2352.947">333 24 5248,'0'0'896,"0"0"-22,0 0-63,0 0-266,0 0-87,0 0 108,0 0 425,0 1 14,0 0-718,0 1-43,-1 0-132,-6 28 993,1-19-660,2-6-183,-1 0 33,-14 11 30,-3-2-99,-6 3-56,-17 7-47,-16 9-7,44-24 42,-1-1 0,0-1 0,-10 3-158,0 0 251,12-2-208,15-7-43,0-1 0,0 1 0,1 0 0,-1 0 0,0 0 0,1 0 0,-1 0 0,1 0 0,-1 0 0,1 0 0,-1 0 0,1 0 0,-1 1 0,0 4 24,2-1 45,4 1 158,15-1 318,-11-4-422,-1 1-66,3 0 10,-1 2-32,35 16-31,-34-14 28,1-1 43,-11-4-74,0-1 0,0 1 1,0-1-1,0 1 0,0 0 0,0-1 0,0 1 0,0 0 0,0 0 0,0 0 0,0 0 1,0 0-1,-1 0 0,1 0 0,0 0 0,-1 0 0,1 0 0,-1 0 0,1 1-1,-1-1 1,1 1-1,-1-1 1,0 0-1,1 0 1,-1 1-1,1-1 0,-1 0 1,1 0-1,0 0 1,-1 1-1,1-1 1,0 0-1,0 0 0,0 0 1,0 0-1,0-1 1,0 1-1,0 0 1,0 0-1,0 0 1,1-1-1,-1 1 0,4 1 12,5 5-48,0-1 51,25 10 176,-19-11-155,-7-2-58,0-1-45,3 0-97,0 0-106,-6-1 88,1 0-35,-1 0-36,0 0-40,0 0-42,0-1-44,0 1-48,0-1-49,0 1-53,0 0-54,0-1-58,0 1-59,0-1-77,0 1-67,0-1-70,0 1-72,9 0-859,8 1-1046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6:13:09.482"/>
    </inkml:context>
    <inkml:brush xml:id="br0">
      <inkml:brushProperty name="width" value="0.05" units="cm"/>
      <inkml:brushProperty name="height" value="0.05" units="cm"/>
      <inkml:brushProperty name="color" value="#66CC00"/>
    </inkml:brush>
  </inkml:definitions>
  <inkml:trace contextRef="#ctx0" brushRef="#br0">179 236 6656,'0'0'128,"0"0"-72,0 0 11,0 0 21,0 0 42,0 0 48,0 0 40,0 0 84,0 0 195,0 0 306,0 0-578,0 0-37,0 0-43,0 0-37,0 0 87,0 0 82,0 0 107,0 0-111,0 0-119,0 0-53,0 2-10,-4 8 58,3-8 107,1-2 128,1 0-115,1 1-133,11 4-59,0 0 40,-4-3 24,1 0 1,-1-1 0,0 0 0,1 0-1,7-2-141,3 0 150,2-1-92,12-2-25,58-3 226,-52 6-189,-4-2 24,17-2-36,-7 0-14,-15 3 20,-5 2 27,0 1 49,42 4 6,33 3-62,7 2-49,-35-5 27,-12-2 53,-1-2 83,4-1-159,151-4-24,-143-3 54,0-6 85,7-5-132,-31 6-22,0 2 0,27-1 0,21 6 0,1 4 0,-1 4 0,56 11 0,-16-4-117,0-7 93,-31-2 37,93 14-13,-138-7-1,0-3 0,22-2 1,-39-4 35,1-3 38,28-1 16,32 3-89,-33 2 61,40-7-61,-8-2 0,-45 6 0,-1-4 0,8-3 0,-40 6 25,0 0 1,1 2-1,-1 1 1,0 0 0,1 2-26,-23-1 10,5 1-12,3 6-92,-10-6-42,0-1-133,-1 0 158,0 0-11,0 0-34,0 0-70,0 0-27,0 0-70,0 0-82,0 0-90,0 0-98,0 0-90,0 0-82,0 0-71,0 0-246,0 0-69,0 0-299,0 0-800</inkml:trace>
  <inkml:trace contextRef="#ctx0" brushRef="#br0" timeOffset="1115.682">3566 1 9216,'0'0'128,"0"0"21,0 0 107,0 0-193,-1 0 36,1 2 189,0 1 76,1 6 591,0-6-689,0-1-37,0 1-23,1-1-95,6 3 104,7 8 155,3 2-56,-6-5-188,-2-3-101,-1-2-93,9 3 117,10 3 99,-1-1 8,-10-2-87,-3-1-51,-1 1-53,18 12 170,12 8-34,-39-25-98,1 1 0,-1 0-1,0 0 1,0 1 0,-1-1 0,1 1 0,2 3-3,10 13 81,-3-9-55,-5-4-26,-7-7 0,-1-1 0,0 1 0,1-1 0,-1 1 0,0-1 0,0 1 0,0-1 0,0 1 0,1-1 0,-1 1 0,0-1 0,0 1 0,0 0 0,0-1 0,0 1 0,0-1 0,0 1 0,0-1 0,-1 1 0,1 0 0,-3 2 33,0-1 28,-7 19-6,9-19 13,-1 0-36,-5-1-26,3-1 20,1 0 55,-14 5-76,1 0 0,0 1 0,0 1-1,1 1 1,0 0 0,-14 9-5,-16 21-12,-2 7-44,46-43 53,-4 3-92,-1-1 38,-18 17-65,14-14-23,2-2-84,4-2 67,0-1-37,0 1-42,0-1-45,0 1-50,0-1-54,-1 1-160,0-1-85,1 1-75,-1-1-65,0 1-228,-1 1-65,-1-1-276,-3 3-741</inkml:trace>
  <inkml:trace contextRef="#ctx0" brushRef="#br0" timeOffset="2348.492">495 31 7424,'-5'-2'458,"1"-1"-46,-1 1-43,1 0-37,-2-2 195,0 1-78,-15-3 835,16 5-977,-1 1 35,3 0-76,1 0-55,0 1-49,-1 0-40,0 0-21,1 1-38,-6 3 23,4-2 6,1-1 42,-16 9 170,-32 29 688,30-21-617,9-8-199,-1 0-44,1-1-55,-1 0-64,-10 8-15,-12 10 55,-36 27 67,57-44 18,0 0-72,-21 17-43,17-16 10,-4 1 87,9-7-11,-1 0 42,12-5-44,5 0-20,3-2-46,11-3-50,-11 2 18,18-4-9,-20 4 0,-1 1 0,1 0 0,0 0 0,0 0 0,0 0 0,1 1 0,-1-1 0,0 1 0,0 0 0,0 0 0,0 1 0,0-1 0,0 1 0,0 0 0,0 0 0,0 1 0,16 5 7,53 21-17,-49-19 42,0 1 45,153 56-55,-153-58-154,0 0 108,0 0 71,31 8 143,-38-11-158,0-1-34,3 2-61,1-1-86,-10-3 27,0 1-34,0 0-36,0-1-41,0 1-43,0-1-46,0 1-50,0-1-52,-7-1-212,0 0-105,0 0-93,1 0-80,0 0-275,-1 0-79,2 0-333,3 1-887,-9-2 2453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6:13:17.730"/>
    </inkml:context>
    <inkml:brush xml:id="br0">
      <inkml:brushProperty name="width" value="0.05" units="cm"/>
      <inkml:brushProperty name="height" value="0.05" units="cm"/>
      <inkml:brushProperty name="color" value="#66CC00"/>
    </inkml:brush>
  </inkml:definitions>
  <inkml:trace contextRef="#ctx0" brushRef="#br0">1065 265 3072,'0'0'1045,"0"0"-401,0-2-285,-2-5 58,1 0-51,-1 0-45,1 0-40,-1-5 119,-1 0-70,-8-24 499,7 28-588,0 1 38,1 3-40,1 0-1,-1 1 1,0-1 0,0 1 0,0-1 0,-3-1-239,-4-3 409,4 5-244,0 0-51,-1 0-57,0 0-67,-37-13 228,32 11-129,0 0 42,0 0 60,0 2 76,4 1-82,0-1-36,-5-5-47,-1-4-5,-3 1 124,0 3-56,-20-5 49,-6-3-46,42 15-146,0 0-20,1 1 1,-1-1-1,1 1 0,-1 0 0,0-1 1,1 1-1,-1 0 0,1 0 1,-1-1-1,0 1 0,1 0 0,-1 0 1,0 0-1,1 0 0,-1 0 1,0 0-1,1 0 0,-1 0 0,0 0 1,1 0-1,-1 0 0,1 0 1,-1 0-1,0 0 0,1 1 0,-1-1 1,0 0-1,1 0 0,-1 1 1,1-1-1,-1 1 0,1-1 0,-1 0 1,1 1-1,-1-1 0,1 1 1,-1 0-3,-7 4 49,-20 12 306,16-13-247,1-1-11,2-1 55,-19 8 431,22-7-533,-3 4-36,2 1 16,2 2 47,4-8-53,0 1-1,0-1 0,0 0 0,0 1 0,-1-1 1,1 0-1,-1 0 0,0 0 0,0 0 1,1 0-1,-1-1 0,0 1 0,0-1 0,-1 1 1,0 0-24,-25 7 77,12-7 66,2 2-70,-1 0-47,-17 11-38,20-6 38,-6 3 49,0 0-40,7-6-36,1 0 1,0 1-1,1 1 1,-1 0-1,1 0 1,-2 4 0,-15 11 0,21-20 0,1 1 0,0-1 0,0 1 0,1 0 0,-1 0 0,1 0 0,-2 2 0,-14 27 37,6-10 59,2 0 0,-2 7-96,2-1 27,-16 33 33,18-44-26,1 0 0,-3 13-34,2-7 17,-4 11 55,-6 18 57,9-16-91,-13 74 90,14-72-157,-9 18 116,9-32 12,1 1 0,-2 18-99,-3 35 26,8-38 76,1 36-102,4-52 33,1-1 1,2 1 0,4 19-34,-3-25 9,1 0 0,1 0-1,2 1-8,-3-2 0,0 0 0,-1 0 0,0 0 0,-2 1 0,0-1 0,-1 14 0,2 16 0,1-32 0,0 0 0,1 0 0,0 0 0,1-1 0,1 0 0,1 0 0,0 0 0,2 2 0,5 9 0,9 21 64,-2 2 0,14 47-64,-2 33 0,-25-97 19,2 0-1,0-1 0,2-1 1,2 0-1,0-1 0,2 0 0,5 4-18,1-1-26,1-3-70,0-1 0,3 0 96,8 4-38,-27-26 40,1 0 0,0 0 0,0-1 0,0-1 0,1 1 0,0-2-1,0 1 1,0-1 0,0-1 0,0 0 0,1 0 0,-1-1 0,0 0-1,1-1 1,-1 0 0,1-1 0,0 0-2,15-2-9,-1-1 0,20-5 9,46-17-90,-64 18 39,-16 5 23,-1 0-52,0 0-47,0-1-45,0 1-43,0 0-38,9-4-358,-7 3 186,0 0-38,11-4-553,-2 0 27,27-11-1416,-41 16 1913,1-1-35,7-2-615,3-1-347,9-4-877</inkml:trace>
  <inkml:trace contextRef="#ctx0" brushRef="#br0" timeOffset="1298.456">1139 151 4992,'6'12'-20,"0"-1"58,1 1 49,-1-1 43,8 9 181,18 25 572,-20-29-604,0 0-62,-1 0-87,0 0-116,-2-1 175,0-1-40,24 30 223,-17-26-186,-11-12-82,0 0 0,0 0 0,-1 0-1,0 1 1,0 0 0,-1 0 0,1 2-104,16 52 637,-15-42-316,1 1-1,7 15-320,2 1 261,8 53 527,-19-70-659,1 0-37,0 0-47,0 0-58,7 24 104,-4-3 235,1 19-326,-5-28 68,-1 0-41,14 69 15,-11-72-20,-1 0-1,-1 0 0,-1 0 1,-2 18-22,-5 42 21,-1-28 54,-4 10-75,3-38 25,-1 0 1,-11 30-26,9-40-10,0 1 1,-8 11 9,1-2-81,0-1 58,-13 31 93,-15 30 140,23-52-152,8-14-24,-5 13-56,4-8 22,4-11 46,2-4 37,-2 0 54,3-5-25,1 0-35,-7 11-2,9-17-76,1 1 0,-1-1 0,-1 0 0,1 0 0,-1-1 0,1 1 0,-4 1 1,-7 4 42,-4-2 64,-10 3 29,0-2-37,-31 9 10,4-4-81,14-5-30,0-3 1,-3-1 2,41-5-17,1 1-41,0-1-44,0 0-67,1 0-34,0 0-67,0 0-77,0 0-86,2 0 432,-2 0-526,0 0-86,0 0-76,0 0-68,-1 0-226,1 0-67,-1 0-274,-1 0-733</inkml:trace>
  <inkml:trace contextRef="#ctx0" brushRef="#br0" timeOffset="2197.786">990 39 7680,'12'1'31,"0"2"51,-7-1-21,0 0 1,-1 0-1,1 0 0,-1 1 0,0 0 1,2 1-62,9 8 139,-7-5-108,-1 0-35,2 2-70,-1 0-96,1 0-107,-5-5 92,0 0-34,-2-2-99,0 0-57,-1 0-50,1 0-43,1 1-144,-1-1-43,1 1-173,1 1-461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8-31T06:13:46.835"/>
    </inkml:context>
    <inkml:brush xml:id="br0">
      <inkml:brushProperty name="width" value="0.05" units="cm"/>
      <inkml:brushProperty name="height" value="0.05" units="cm"/>
      <inkml:brushProperty name="color" value="#66CC00"/>
    </inkml:brush>
  </inkml:definitions>
  <inkml:trace contextRef="#ctx0" brushRef="#br0">156 320 5248,'-10'5'96,"-13"2"252,15-7-280,-5-1 139,0 3-79,2 0-58,8-2-14,3 0 80,0 0 53,0 0 177,0 0-90,-1 0-73,1 0-61,-1 1-51,-1 0-18,-2 1-64,2-1 28,0-1 65,0 0 95,-18 2 56,7-1-99,0-1 107,8 0-81,1-1 39,5 1-17,-1 1-101,0 0-78,0 2-96,0-1 5,0 0 80,0-1 62,1 0 79,-1 0 48,1-1 79,0 1 91,0-1 102,27-1-324,41-4 49,-48 2-69,0-1 78,-10 3-142,0 0 0,1 0 1,-1 2-1,0-1 0,11 2-65,23 2 186,-13-4-123,-1 2 73,61 7 431,-55-5-397,0 0-103,13-4-14,5 0 43,12 4-16,-12-6 259,44-8-339,-24 2 72,-53 7-73,0 1-1,0 1 1,18 4 1,14 1 25,12-1 88,126 5 243,-148-8-330,22 6-36,7 1 31,-23-7 70,9-2 13,1 3-65,4-1-11,13-3-28,-31-1 41,144-5 335,-150 8-323,0 1-32,-15-2-21,-1 0 0,19-4 0,27-1 0,13 7 47,0 1 70,118 0 246,-135-5-282,1-4-49,40-1 11,54 8 117,-42 1-44,-39-4-73,-46 3-18,16 4-33,12 0 24,-18-7 79,10-6-7,24-4-31,-43 8-55,1 1 1,12 2-3,7 2 87,1-1-46,206-10-50,-182 5 87,1 0 108,-46 2-95,2 0-55,15-2-18,10 2-18,-13 4 90,158 12 35,-115-14-101,-45 3-24,1 1 0,29 7 0,44 4 0,-92-14 0,1-1 0,22-4 0,37-2 0,-12 8 0,160-4 0,-171-2 54,1-4-54,-14 2 37,0 2 0,5 3-37,-28 2 0,187-3 0,-166 2 0,19 5 0,-25-2 0,1-1 0,1-2 0,32-1-20,39 7 123,-19 0-58,180-5-45,-40 0 0,38-13 0,-11 5 0,-23 1 0,-123-2 0,-1 1 0,37 4 0,45-1 0,-164 7 0,-28-1 0,-1 0 0,0-1 0,0 1 0,0-2 0,0 0 0,0 0 0,0 0 0,0-1 0,6-2 0,-10 2 0,14 0 0,-4 4 0,1 8 0,-8-5-9,-3-3-24,-4-2 33,2 1-192,-1-1-156,0 0 93,0 1 79,0-1 65,0 0 29,1 2 73,-1-1-83,-1-1 4,0 0-37,1 0-42,-1 1-47,1-1-55,-1 0-60,1 0-212,0 0 222,-1 0-34,1 1-36,-1-1-38,1 0-40,-1 0-41,0 0-63,0 0-63,0 0-54,0 0-49,0 0-201,0 0-48,0 0-244,0 0-666</inkml:trace>
  <inkml:trace contextRef="#ctx0" brushRef="#br0" timeOffset="791.396">8522 0 11136,'0'1'123,"-1"-1"-53,-6 6 35,4-4 23,1-1-19,1 0 38,-6 2 75,1 0 47,5-2 71,0 1-103,2-1-116,0 0-38,1 3-6,2 1-44,-3-4 10,-1-1 47,5 5 167,1-1-35,4 4 127,1-1-105,1-1-80,-1 1-52,15 11 76,-10-4 187,1 0-40,1 0-38,0-2-35,18 13 165,1 0-116,-9-7-137,0 1-51,-3-4-20,6 5 96,-3 5-139,-14-10-64,-13-10 8,-1-2 18,1-1 84,-1-2 22,-4 2-21,-50 22 184,37-16-202,0 0-64,6-2-5,-2 7 86,-4 2 3,-10 3-95,-171 107 15,187-119-85,1 0 66,-24 15 198,19-12-178,8-4-60,0 0-42,-1 0-50,1-1-58,-1 2-98,0-1-95,0 1-105,1 0-117,3-4 250,0 1-34,0 0-34,0 0-37,0 0-38,0 0-40,1-1-40,-1 1-42,1-1-20,1 0-66,-1 0-57,1 0-52,-2 1-218,1-1-50,0 1-264,-3 1-722,6-4 2051</inkml:trace>
  <inkml:trace contextRef="#ctx0" brushRef="#br0" timeOffset="2399.216">628 37 10624,'0'0'128,"0"0"-33,0 0 23,0 0 71,0 0 177,0 0 316,0 0-268,0 0 47,0 0 110,0 0-246,0 0-88,0 0 17,-2 2 108,-4 4-175,-1 1-49,-4 4 4,-21 21 52,19-17-44,-2 1 55,-2-2-35,-17 12 72,-2 1-119,4 5-117,10-9 50,11-12 47,-1 0 0,0-1 0,-7 5-103,0-3 51,-1-1-61,7-4 87,-7 7-48,5-3-7,11-10 63,-17 2-59,16 2-28,3-3-1,-11 7 40,-17 9 95,3-2-23,16-7 13,4 2-34,6-9-76,0-1 1,-1 1 0,1 0-1,0 0 1,-1-1 0,1 1 0,-1-1-1,1 0 1,-1 1 0,0-1 0,0 0-1,1 0-12,-9 4 95,0-1-37,-26 6 34,19-7-21,-2 0 104,5-1-154,-1 4 1,16-6 65,-1-1 10,3 1-6,3-2 30,-1 0-17,1-1 36,5 0-25,0 1-48,3 0-31,8 1-23,0 0 22,-8-1 40,14-1-83,-20 3-19,1 0 1,0 0-1,-1 1 0,1 0 1,0 0-1,-1 1 0,1 0 27,23 9-40,151 67-88,6 12 128,-145-71 0,1-3 0,0-1 0,46 8 0,-19-4 0,-54-14-48,0 0-92,-1-1-85,1 1-77,0 0-69,0-1-62,-1 1-55,1-1-46,1 1-69,-1 0-35,13 3-488,42 11-1561,-50-13 1907,-1 1 46,-14-5-333,0 0-55,2 1-274,4 1-757</inkml:trace>
</inkml:ink>
</file>

<file path=ppt/ink/ink9.xml><?xml version="1.0" encoding="utf-8"?>
<inkml:ink xmlns:inkml="http://www.w3.org/2003/InkML">
  <inkml:definitions/>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373C0-410D-44F8-B096-116083235DC4}" type="datetimeFigureOut">
              <a:rPr lang="en-US" smtClean="0"/>
              <a:t>8/30/2018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0EE60-2616-417F-8759-9DAA46A15CE1}" type="slidenum">
              <a:rPr lang="en-US" smtClean="0"/>
              <a:t>‹#›</a:t>
            </a:fld>
            <a:endParaRPr lang="en-US"/>
          </a:p>
        </p:txBody>
      </p:sp>
    </p:spTree>
    <p:extLst>
      <p:ext uri="{BB962C8B-B14F-4D97-AF65-F5344CB8AC3E}">
        <p14:creationId xmlns:p14="http://schemas.microsoft.com/office/powerpoint/2010/main" val="341575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EE60-2616-417F-8759-9DAA46A15CE1}" type="slidenum">
              <a:rPr lang="en-US" smtClean="0"/>
              <a:t>4</a:t>
            </a:fld>
            <a:endParaRPr lang="en-US"/>
          </a:p>
        </p:txBody>
      </p:sp>
    </p:spTree>
    <p:extLst>
      <p:ext uri="{BB962C8B-B14F-4D97-AF65-F5344CB8AC3E}">
        <p14:creationId xmlns:p14="http://schemas.microsoft.com/office/powerpoint/2010/main" val="2088419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EE60-2616-417F-8759-9DAA46A15CE1}" type="slidenum">
              <a:rPr lang="en-US" smtClean="0"/>
              <a:t>6</a:t>
            </a:fld>
            <a:endParaRPr lang="en-US"/>
          </a:p>
        </p:txBody>
      </p:sp>
    </p:spTree>
    <p:extLst>
      <p:ext uri="{BB962C8B-B14F-4D97-AF65-F5344CB8AC3E}">
        <p14:creationId xmlns:p14="http://schemas.microsoft.com/office/powerpoint/2010/main" val="122240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EE60-2616-417F-8759-9DAA46A15CE1}" type="slidenum">
              <a:rPr lang="en-US" smtClean="0"/>
              <a:t>10</a:t>
            </a:fld>
            <a:endParaRPr lang="en-US"/>
          </a:p>
        </p:txBody>
      </p:sp>
    </p:spTree>
    <p:extLst>
      <p:ext uri="{BB962C8B-B14F-4D97-AF65-F5344CB8AC3E}">
        <p14:creationId xmlns:p14="http://schemas.microsoft.com/office/powerpoint/2010/main" val="369504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60EE60-2616-417F-8759-9DAA46A15CE1}" type="slidenum">
              <a:rPr lang="en-US" smtClean="0"/>
              <a:t>16</a:t>
            </a:fld>
            <a:endParaRPr lang="en-US"/>
          </a:p>
        </p:txBody>
      </p:sp>
    </p:spTree>
    <p:extLst>
      <p:ext uri="{BB962C8B-B14F-4D97-AF65-F5344CB8AC3E}">
        <p14:creationId xmlns:p14="http://schemas.microsoft.com/office/powerpoint/2010/main" val="302195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BFEC-638D-4AF3-B962-8EB97455DE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1CA859-5231-4F1A-A6BB-73610724F6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FEF280-CEC0-4703-8C33-17989FCB7210}"/>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D5DB5F21-B868-49E7-9151-12DEB66F8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7D42E-1C4C-4097-A165-25B271EDD908}"/>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05826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D57C-38E5-48DC-9152-6B1FC048C4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21F499-3076-437F-9022-DF95B22FC8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760C1-05F5-4BFE-8B14-0754752DCB72}"/>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E1795BC3-9B75-4123-B7A3-6A333F6BB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799A7-220C-424B-BEE8-569958B1EB5C}"/>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333760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37C15F-E11D-4649-86CF-3BAF4C0FB4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B0D70E-9817-4EFE-B6AE-55FB02DEF4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83A5A-665E-4468-A533-6D388062AF68}"/>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CBB9E60A-6D0A-46A9-90D4-41BCA60E5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61AE6-57CB-4731-85B9-DF765FE27145}"/>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0487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137C-4719-46CD-A007-20E045EF35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B7135-983B-4874-8685-4B6ADB2FAE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7FBE0-40D9-4111-97CD-169D96885A94}"/>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557B2D53-3EF6-4349-99A6-378AC6746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A2972-3D18-43BA-8DB7-27C96E3F685A}"/>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47333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326C-33FC-4E98-BF27-E31D2481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3B0F77-CA10-4B29-A245-5B1F10512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78CE0B-A269-456E-89EF-63F30370A71F}"/>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EE4B8BE8-6D2D-407B-9DE6-8A8DF552B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2688F-38AD-4764-92EB-F0DF76305E59}"/>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20389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4B45-96BC-46CF-B0AA-167DF2B27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55D4B-B643-4D9F-83E8-02E9DEFBE2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8DAD90-DA8F-4DA6-B65B-7DEE8DBF2B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EF3981-8268-43C5-82F0-37C739335C05}"/>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6" name="Footer Placeholder 5">
            <a:extLst>
              <a:ext uri="{FF2B5EF4-FFF2-40B4-BE49-F238E27FC236}">
                <a16:creationId xmlns:a16="http://schemas.microsoft.com/office/drawing/2014/main" id="{3EF05DCF-FEC1-4CEB-AE66-359C3A253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2201B-9CD8-4533-AE25-6EF8ABDC9DFF}"/>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4222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835B-EB7F-4771-A716-F38BA884A6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2FCCD0-FD8F-4372-905C-ABE79B8A3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FC1C79-1914-43CB-9F4C-DACD5E82A2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4FBF58-10F4-4D09-8451-14BFF46DA3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E0F79C-F03F-4B47-88F3-B5526F6087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6E2F34-91D8-410F-ADC7-FE32BF3F3F57}"/>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8" name="Footer Placeholder 7">
            <a:extLst>
              <a:ext uri="{FF2B5EF4-FFF2-40B4-BE49-F238E27FC236}">
                <a16:creationId xmlns:a16="http://schemas.microsoft.com/office/drawing/2014/main" id="{08B86DE8-7A42-4F6D-B7BC-030BB5527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26530-7C37-4D81-A12B-9117A5821464}"/>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245440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440-1C06-4848-BFED-4F6DFD8B5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321C1D-5E14-4360-9ED5-5EECEBA966CD}"/>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4" name="Footer Placeholder 3">
            <a:extLst>
              <a:ext uri="{FF2B5EF4-FFF2-40B4-BE49-F238E27FC236}">
                <a16:creationId xmlns:a16="http://schemas.microsoft.com/office/drawing/2014/main" id="{E77CCEF8-D2AD-4198-8C88-D043F6A106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6955C-07C1-41D9-9527-0584C65565E4}"/>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520090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4D187F-0573-4A88-9070-9D77A20AE870}"/>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3" name="Footer Placeholder 2">
            <a:extLst>
              <a:ext uri="{FF2B5EF4-FFF2-40B4-BE49-F238E27FC236}">
                <a16:creationId xmlns:a16="http://schemas.microsoft.com/office/drawing/2014/main" id="{195D1E0A-77EF-497B-A707-5B839F21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6DA7CE-E6A2-4BD4-9143-B1314F37ED42}"/>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1860521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36F7-B2C1-4109-8AED-E22F0B7B2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EB0ADA-454E-41D5-AF75-1FB8EA78D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892843-95DA-4862-8E73-F8935C1BE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71EC69-A55E-49F7-9E4E-9872E19AC288}"/>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6" name="Footer Placeholder 5">
            <a:extLst>
              <a:ext uri="{FF2B5EF4-FFF2-40B4-BE49-F238E27FC236}">
                <a16:creationId xmlns:a16="http://schemas.microsoft.com/office/drawing/2014/main" id="{66D53421-2F0A-414A-9F98-82DE7EA9D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93D64-FA35-453C-ACDA-F718C6609EF7}"/>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188894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9001-DA78-4CAB-9BEE-41897174E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4DA58-5713-4F30-9A58-9203B0C4F2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7C37D7-48FB-46AE-9586-7C0F55A56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0FF977-1D3E-4C87-8F88-84C86286E552}"/>
              </a:ext>
            </a:extLst>
          </p:cNvPr>
          <p:cNvSpPr>
            <a:spLocks noGrp="1"/>
          </p:cNvSpPr>
          <p:nvPr>
            <p:ph type="dt" sz="half" idx="10"/>
          </p:nvPr>
        </p:nvSpPr>
        <p:spPr/>
        <p:txBody>
          <a:bodyPr/>
          <a:lstStyle/>
          <a:p>
            <a:fld id="{DFA74314-0291-46F2-8FDF-4B28D921F272}" type="datetimeFigureOut">
              <a:rPr lang="en-US" smtClean="0"/>
              <a:t>8/30/2018</a:t>
            </a:fld>
            <a:endParaRPr lang="en-US"/>
          </a:p>
        </p:txBody>
      </p:sp>
      <p:sp>
        <p:nvSpPr>
          <p:cNvPr id="6" name="Footer Placeholder 5">
            <a:extLst>
              <a:ext uri="{FF2B5EF4-FFF2-40B4-BE49-F238E27FC236}">
                <a16:creationId xmlns:a16="http://schemas.microsoft.com/office/drawing/2014/main" id="{F95370CF-9226-45EC-A979-E8A87120E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6EBD9-43E3-4434-A533-88AB910860AC}"/>
              </a:ext>
            </a:extLst>
          </p:cNvPr>
          <p:cNvSpPr>
            <a:spLocks noGrp="1"/>
          </p:cNvSpPr>
          <p:nvPr>
            <p:ph type="sldNum" sz="quarter" idx="12"/>
          </p:nvPr>
        </p:nvSpPr>
        <p:spPr/>
        <p:txBody>
          <a:bodyPr/>
          <a:lstStyle/>
          <a:p>
            <a:fld id="{1EAA9B1B-064B-477F-99A9-79DA75240C0D}" type="slidenum">
              <a:rPr lang="en-US" smtClean="0"/>
              <a:t>‹#›</a:t>
            </a:fld>
            <a:endParaRPr lang="en-US"/>
          </a:p>
        </p:txBody>
      </p:sp>
    </p:spTree>
    <p:extLst>
      <p:ext uri="{BB962C8B-B14F-4D97-AF65-F5344CB8AC3E}">
        <p14:creationId xmlns:p14="http://schemas.microsoft.com/office/powerpoint/2010/main" val="1836480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09740B-C0FB-4F84-A97D-7A7195F27E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91C554-6B1C-4BF9-BF58-558F07E22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47E85-6626-400E-BB99-0C9A2D7D4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74314-0291-46F2-8FDF-4B28D921F272}" type="datetimeFigureOut">
              <a:rPr lang="en-US" smtClean="0"/>
              <a:t>8/30/2018</a:t>
            </a:fld>
            <a:endParaRPr lang="en-US"/>
          </a:p>
        </p:txBody>
      </p:sp>
      <p:sp>
        <p:nvSpPr>
          <p:cNvPr id="5" name="Footer Placeholder 4">
            <a:extLst>
              <a:ext uri="{FF2B5EF4-FFF2-40B4-BE49-F238E27FC236}">
                <a16:creationId xmlns:a16="http://schemas.microsoft.com/office/drawing/2014/main" id="{9C1864F2-0B99-42C3-9C80-274876E00E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2125E2-DAF3-4E37-95B0-1DE0A3605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A9B1B-064B-477F-99A9-79DA75240C0D}" type="slidenum">
              <a:rPr lang="en-US" smtClean="0"/>
              <a:t>‹#›</a:t>
            </a:fld>
            <a:endParaRPr lang="en-US"/>
          </a:p>
        </p:txBody>
      </p:sp>
    </p:spTree>
    <p:extLst>
      <p:ext uri="{BB962C8B-B14F-4D97-AF65-F5344CB8AC3E}">
        <p14:creationId xmlns:p14="http://schemas.microsoft.com/office/powerpoint/2010/main" val="253439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customXml" Target="../ink/ink8.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customXml" Target="../ink/ink5.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7.xml"/><Relationship Id="rId4" Type="http://schemas.openxmlformats.org/officeDocument/2006/relationships/image" Target="../media/image1.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33.png"/><Relationship Id="rId14" Type="http://schemas.openxmlformats.org/officeDocument/2006/relationships/customXml" Target="../ink/ink14.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19.xml"/><Relationship Id="rId18" Type="http://schemas.openxmlformats.org/officeDocument/2006/relationships/image" Target="../media/image45.png"/><Relationship Id="rId26" Type="http://schemas.openxmlformats.org/officeDocument/2006/relationships/image" Target="../media/image49.png"/><Relationship Id="rId3" Type="http://schemas.openxmlformats.org/officeDocument/2006/relationships/image" Target="../media/image37.png"/><Relationship Id="rId21" Type="http://schemas.openxmlformats.org/officeDocument/2006/relationships/customXml" Target="../ink/ink23.xml"/><Relationship Id="rId34" Type="http://schemas.openxmlformats.org/officeDocument/2006/relationships/image" Target="../media/image53.png"/><Relationship Id="rId7" Type="http://schemas.openxmlformats.org/officeDocument/2006/relationships/customXml" Target="../ink/ink16.xml"/><Relationship Id="rId12" Type="http://schemas.openxmlformats.org/officeDocument/2006/relationships/image" Target="../media/image42.png"/><Relationship Id="rId17" Type="http://schemas.openxmlformats.org/officeDocument/2006/relationships/customXml" Target="../ink/ink21.xml"/><Relationship Id="rId25" Type="http://schemas.openxmlformats.org/officeDocument/2006/relationships/customXml" Target="../ink/ink25.xml"/><Relationship Id="rId33" Type="http://schemas.openxmlformats.org/officeDocument/2006/relationships/customXml" Target="../ink/ink29.xml"/><Relationship Id="rId38" Type="http://schemas.openxmlformats.org/officeDocument/2006/relationships/image" Target="../media/image55.png"/><Relationship Id="rId2" Type="http://schemas.openxmlformats.org/officeDocument/2006/relationships/image" Target="../media/image1.png"/><Relationship Id="rId16" Type="http://schemas.openxmlformats.org/officeDocument/2006/relationships/image" Target="../media/image44.png"/><Relationship Id="rId20" Type="http://schemas.openxmlformats.org/officeDocument/2006/relationships/image" Target="../media/image46.png"/><Relationship Id="rId29"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customXml" Target="../ink/ink18.xml"/><Relationship Id="rId24" Type="http://schemas.openxmlformats.org/officeDocument/2006/relationships/image" Target="../media/image48.png"/><Relationship Id="rId32" Type="http://schemas.openxmlformats.org/officeDocument/2006/relationships/image" Target="../media/image52.png"/><Relationship Id="rId37" Type="http://schemas.openxmlformats.org/officeDocument/2006/relationships/customXml" Target="../ink/ink31.xml"/><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50.png"/><Relationship Id="rId36"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customXml" Target="../ink/ink22.xml"/><Relationship Id="rId31" Type="http://schemas.openxmlformats.org/officeDocument/2006/relationships/customXml" Target="../ink/ink28.xml"/><Relationship Id="rId4" Type="http://schemas.openxmlformats.org/officeDocument/2006/relationships/image" Target="../media/image38.png"/><Relationship Id="rId9" Type="http://schemas.openxmlformats.org/officeDocument/2006/relationships/customXml" Target="../ink/ink17.xml"/><Relationship Id="rId14" Type="http://schemas.openxmlformats.org/officeDocument/2006/relationships/image" Target="../media/image43.png"/><Relationship Id="rId22" Type="http://schemas.openxmlformats.org/officeDocument/2006/relationships/image" Target="../media/image47.png"/><Relationship Id="rId27" Type="http://schemas.openxmlformats.org/officeDocument/2006/relationships/customXml" Target="../ink/ink26.xml"/><Relationship Id="rId30" Type="http://schemas.openxmlformats.org/officeDocument/2006/relationships/image" Target="../media/image51.png"/><Relationship Id="rId35" Type="http://schemas.openxmlformats.org/officeDocument/2006/relationships/customXml" Target="../ink/ink3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63.png"/><Relationship Id="rId18" Type="http://schemas.openxmlformats.org/officeDocument/2006/relationships/customXml" Target="../ink/ink37.xml"/><Relationship Id="rId26" Type="http://schemas.openxmlformats.org/officeDocument/2006/relationships/customXml" Target="../ink/ink41.xml"/><Relationship Id="rId3" Type="http://schemas.openxmlformats.org/officeDocument/2006/relationships/image" Target="../media/image56.png"/><Relationship Id="rId21" Type="http://schemas.openxmlformats.org/officeDocument/2006/relationships/image" Target="../media/image67.png"/><Relationship Id="rId7" Type="http://schemas.openxmlformats.org/officeDocument/2006/relationships/image" Target="../media/image60.jpeg"/><Relationship Id="rId12" Type="http://schemas.openxmlformats.org/officeDocument/2006/relationships/customXml" Target="../ink/ink34.xml"/><Relationship Id="rId17" Type="http://schemas.openxmlformats.org/officeDocument/2006/relationships/image" Target="../media/image65.png"/><Relationship Id="rId25" Type="http://schemas.openxmlformats.org/officeDocument/2006/relationships/image" Target="../media/image69.png"/><Relationship Id="rId33" Type="http://schemas.openxmlformats.org/officeDocument/2006/relationships/image" Target="../media/image73.png"/><Relationship Id="rId2" Type="http://schemas.openxmlformats.org/officeDocument/2006/relationships/image" Target="../media/image1.png"/><Relationship Id="rId16" Type="http://schemas.openxmlformats.org/officeDocument/2006/relationships/customXml" Target="../ink/ink36.xml"/><Relationship Id="rId20" Type="http://schemas.openxmlformats.org/officeDocument/2006/relationships/customXml" Target="../ink/ink38.xml"/><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2.png"/><Relationship Id="rId24" Type="http://schemas.openxmlformats.org/officeDocument/2006/relationships/customXml" Target="../ink/ink40.xml"/><Relationship Id="rId32" Type="http://schemas.openxmlformats.org/officeDocument/2006/relationships/customXml" Target="../ink/ink44.xml"/><Relationship Id="rId5" Type="http://schemas.openxmlformats.org/officeDocument/2006/relationships/image" Target="../media/image58.png"/><Relationship Id="rId15" Type="http://schemas.openxmlformats.org/officeDocument/2006/relationships/image" Target="../media/image64.png"/><Relationship Id="rId23" Type="http://schemas.openxmlformats.org/officeDocument/2006/relationships/image" Target="../media/image68.png"/><Relationship Id="rId28" Type="http://schemas.openxmlformats.org/officeDocument/2006/relationships/customXml" Target="../ink/ink42.xml"/><Relationship Id="rId10" Type="http://schemas.openxmlformats.org/officeDocument/2006/relationships/customXml" Target="../ink/ink33.xml"/><Relationship Id="rId19" Type="http://schemas.openxmlformats.org/officeDocument/2006/relationships/image" Target="../media/image66.png"/><Relationship Id="rId31"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customXml" Target="../ink/ink35.xml"/><Relationship Id="rId22" Type="http://schemas.openxmlformats.org/officeDocument/2006/relationships/customXml" Target="../ink/ink39.xml"/><Relationship Id="rId27" Type="http://schemas.openxmlformats.org/officeDocument/2006/relationships/image" Target="../media/image70.png"/><Relationship Id="rId30" Type="http://schemas.openxmlformats.org/officeDocument/2006/relationships/customXml" Target="../ink/ink4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customXml" Target="../ink/ink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customXml" Target="../ink/ink3.xml"/><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C161-E8BA-4EFA-90B7-B9ED07C4087A}"/>
              </a:ext>
            </a:extLst>
          </p:cNvPr>
          <p:cNvSpPr>
            <a:spLocks noGrp="1"/>
          </p:cNvSpPr>
          <p:nvPr>
            <p:ph type="ctrTitle"/>
          </p:nvPr>
        </p:nvSpPr>
        <p:spPr>
          <a:xfrm>
            <a:off x="1325217" y="484908"/>
            <a:ext cx="9369287" cy="3162753"/>
          </a:xfrm>
        </p:spPr>
        <p:txBody>
          <a:bodyPr>
            <a:normAutofit fontScale="90000"/>
          </a:bodyPr>
          <a:lstStyle/>
          <a:p>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Thesis Research</a:t>
            </a:r>
            <a:br>
              <a:rPr lang="en-US" sz="3200" b="1" dirty="0">
                <a:latin typeface="Times New Roman" panose="02020603050405020304" pitchFamily="18" charset="0"/>
                <a:cs typeface="Times New Roman" panose="02020603050405020304" pitchFamily="18" charset="0"/>
              </a:rPr>
            </a:br>
            <a:br>
              <a:rPr lang="en-US" sz="3100" b="1" dirty="0">
                <a:latin typeface="Times New Roman" panose="02020603050405020304" pitchFamily="18" charset="0"/>
                <a:cs typeface="Times New Roman" panose="02020603050405020304" pitchFamily="18" charset="0"/>
              </a:rPr>
            </a:br>
            <a:r>
              <a:rPr lang="en-US" sz="3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 of Healthy and Diseased Stomach Model </a:t>
            </a:r>
            <a:br>
              <a:rPr lang="en-US" sz="3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in-silico to Analyze Slow-wave activities for Gastrointestinal Research </a:t>
            </a:r>
            <a:br>
              <a:rPr lang="en-US" b="1"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9B04B4AB-BECE-4489-8DD2-D1B7F3B5DF6D}"/>
              </a:ext>
            </a:extLst>
          </p:cNvPr>
          <p:cNvSpPr>
            <a:spLocks noGrp="1"/>
          </p:cNvSpPr>
          <p:nvPr>
            <p:ph type="subTitle" idx="1"/>
          </p:nvPr>
        </p:nvSpPr>
        <p:spPr>
          <a:xfrm>
            <a:off x="1643269" y="3091070"/>
            <a:ext cx="8971722" cy="3651353"/>
          </a:xfrm>
        </p:spPr>
        <p:txBody>
          <a:bodyPr>
            <a:normAutofit/>
          </a:bodyPr>
          <a:lstStyle/>
          <a:p>
            <a:endParaRPr lang="en-IN" sz="1600" b="1" i="1" dirty="0">
              <a:latin typeface="Times New Roman" panose="02020603050405020304" pitchFamily="18" charset="0"/>
              <a:cs typeface="Times New Roman" panose="02020603050405020304" pitchFamily="18" charset="0"/>
            </a:endParaRPr>
          </a:p>
          <a:p>
            <a:r>
              <a:rPr lang="en-IN" b="1" i="1" dirty="0">
                <a:latin typeface="Times New Roman" panose="02020603050405020304" pitchFamily="18" charset="0"/>
                <a:cs typeface="Times New Roman" panose="02020603050405020304" pitchFamily="18" charset="0"/>
              </a:rPr>
              <a:t>By</a:t>
            </a:r>
            <a:endParaRPr lang="en-US" i="1" dirty="0">
              <a:effectLst/>
              <a:latin typeface="Times New Roman" panose="02020603050405020304" pitchFamily="18" charset="0"/>
              <a:cs typeface="Times New Roman" panose="02020603050405020304" pitchFamily="18" charset="0"/>
            </a:endParaRPr>
          </a:p>
          <a:p>
            <a:r>
              <a:rPr lang="en-IN" b="1" i="1" dirty="0">
                <a:latin typeface="Times New Roman" panose="02020603050405020304" pitchFamily="18" charset="0"/>
                <a:cs typeface="Times New Roman" panose="02020603050405020304" pitchFamily="18" charset="0"/>
              </a:rPr>
              <a:t>Niyati Prajapati</a:t>
            </a:r>
          </a:p>
          <a:p>
            <a:r>
              <a:rPr lang="en-IN" sz="1800" b="1" i="1" dirty="0">
                <a:solidFill>
                  <a:schemeClr val="bg2">
                    <a:lumMod val="50000"/>
                  </a:schemeClr>
                </a:solidFill>
                <a:cs typeface="Times New Roman" panose="02020603050405020304" pitchFamily="18" charset="0"/>
              </a:rPr>
              <a:t>Master of Science</a:t>
            </a:r>
            <a:r>
              <a:rPr lang="en-US" sz="1800" i="1" dirty="0">
                <a:solidFill>
                  <a:schemeClr val="bg2">
                    <a:lumMod val="50000"/>
                  </a:schemeClr>
                </a:solidFill>
                <a:cs typeface="Times New Roman" panose="02020603050405020304" pitchFamily="18" charset="0"/>
              </a:rPr>
              <a:t> </a:t>
            </a:r>
            <a:r>
              <a:rPr lang="en-US" sz="1800" b="1" i="1" dirty="0">
                <a:solidFill>
                  <a:schemeClr val="bg2">
                    <a:lumMod val="50000"/>
                  </a:schemeClr>
                </a:solidFill>
                <a:cs typeface="Times New Roman" panose="02020603050405020304" pitchFamily="18" charset="0"/>
              </a:rPr>
              <a:t>in</a:t>
            </a:r>
            <a:r>
              <a:rPr lang="en-US" sz="1800" i="1" dirty="0">
                <a:solidFill>
                  <a:schemeClr val="bg2">
                    <a:lumMod val="50000"/>
                  </a:schemeClr>
                </a:solidFill>
                <a:cs typeface="Times New Roman" panose="02020603050405020304" pitchFamily="18" charset="0"/>
              </a:rPr>
              <a:t> </a:t>
            </a:r>
            <a:r>
              <a:rPr lang="en-IN" sz="1800" b="1" i="1" dirty="0">
                <a:solidFill>
                  <a:schemeClr val="bg2">
                    <a:lumMod val="50000"/>
                  </a:schemeClr>
                </a:solidFill>
                <a:cs typeface="Times New Roman" panose="02020603050405020304" pitchFamily="18" charset="0"/>
              </a:rPr>
              <a:t>Electrical and Computer Engineering</a:t>
            </a:r>
            <a:endParaRPr lang="en-US" sz="1800" i="1" dirty="0">
              <a:solidFill>
                <a:schemeClr val="bg2">
                  <a:lumMod val="50000"/>
                </a:schemeClr>
              </a:solidFill>
              <a:effectLst/>
              <a:cs typeface="Times New Roman" panose="02020603050405020304" pitchFamily="18" charset="0"/>
            </a:endParaRPr>
          </a:p>
          <a:p>
            <a:r>
              <a:rPr lang="en-IN" b="1" i="1" dirty="0">
                <a:latin typeface="Times New Roman" panose="02020603050405020304" pitchFamily="18" charset="0"/>
                <a:cs typeface="Times New Roman" panose="02020603050405020304" pitchFamily="18" charset="0"/>
              </a:rPr>
              <a:t>Advisor : Dr. Aydin Farajidavar </a:t>
            </a:r>
            <a:endParaRPr lang="en-US" i="1" dirty="0">
              <a:effectLst/>
              <a:latin typeface="Times New Roman" panose="02020603050405020304" pitchFamily="18" charset="0"/>
              <a:cs typeface="Times New Roman" panose="02020603050405020304" pitchFamily="18" charset="0"/>
            </a:endParaRPr>
          </a:p>
          <a:p>
            <a:r>
              <a:rPr lang="en-IN" sz="1800" b="1" i="1" dirty="0">
                <a:solidFill>
                  <a:schemeClr val="bg2">
                    <a:lumMod val="50000"/>
                  </a:schemeClr>
                </a:solidFill>
                <a:cs typeface="Times New Roman" panose="02020603050405020304" pitchFamily="18" charset="0"/>
              </a:rPr>
              <a:t>Assistant Professor, Department of Electrical and Computer Engineering, NYIT, Old Westbury</a:t>
            </a:r>
          </a:p>
          <a:p>
            <a:endParaRPr lang="en-IN" sz="1800" b="1" i="1" dirty="0">
              <a:solidFill>
                <a:schemeClr val="bg2">
                  <a:lumMod val="50000"/>
                </a:schemeClr>
              </a:solidFill>
              <a:cs typeface="Times New Roman" panose="02020603050405020304" pitchFamily="18" charset="0"/>
            </a:endParaRPr>
          </a:p>
          <a:p>
            <a:endParaRPr lang="en-US" sz="1600" i="1" dirty="0">
              <a:effectLst/>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7E9C93DE-4CF1-44E9-BABF-C302DCE34239}"/>
              </a:ext>
            </a:extLst>
          </p:cNvPr>
          <p:cNvSpPr txBox="1"/>
          <p:nvPr/>
        </p:nvSpPr>
        <p:spPr>
          <a:xfrm>
            <a:off x="141515" y="105636"/>
            <a:ext cx="10861102" cy="379241"/>
          </a:xfrm>
          <a:prstGeom prst="rect">
            <a:avLst/>
          </a:prstGeom>
          <a:noFill/>
        </p:spPr>
        <p:txBody>
          <a:bodyPr wrap="square" rtlCol="0">
            <a:spAutoFit/>
          </a:bodyPr>
          <a:lstStyle/>
          <a:p>
            <a:r>
              <a:rPr lang="en-IN" sz="1800" b="1" i="1" kern="1200" dirty="0">
                <a:solidFill>
                  <a:schemeClr val="tx1"/>
                </a:solidFill>
                <a:latin typeface="Times New Roman" panose="02020603050405020304" pitchFamily="18" charset="0"/>
                <a:cs typeface="Times New Roman" panose="02020603050405020304" pitchFamily="18" charset="0"/>
              </a:rPr>
              <a:t>EENG </a:t>
            </a:r>
            <a:r>
              <a:rPr lang="en-IN" b="1" i="1" dirty="0">
                <a:latin typeface="Times New Roman" panose="02020603050405020304" pitchFamily="18" charset="0"/>
                <a:cs typeface="Times New Roman" panose="02020603050405020304" pitchFamily="18" charset="0"/>
              </a:rPr>
              <a:t>890-891- Master’s Thesis – I-II                                                                                              31</a:t>
            </a:r>
            <a:r>
              <a:rPr lang="en-IN" b="1" i="1" baseline="30000" dirty="0">
                <a:latin typeface="Times New Roman" panose="02020603050405020304" pitchFamily="18" charset="0"/>
                <a:cs typeface="Times New Roman" panose="02020603050405020304" pitchFamily="18" charset="0"/>
              </a:rPr>
              <a:t>st</a:t>
            </a:r>
            <a:r>
              <a:rPr lang="en-IN" b="1" i="1" dirty="0">
                <a:latin typeface="Times New Roman" panose="02020603050405020304" pitchFamily="18" charset="0"/>
                <a:cs typeface="Times New Roman" panose="02020603050405020304" pitchFamily="18" charset="0"/>
              </a:rPr>
              <a:t> August 2018</a:t>
            </a:r>
            <a:endParaRPr lang="en-US" sz="1800" b="1" i="1" kern="12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90A8585-85C8-4712-A33F-F77E6F24D5CF}"/>
              </a:ext>
            </a:extLst>
          </p:cNvPr>
          <p:cNvPicPr>
            <a:picLocks noChangeAspect="1"/>
          </p:cNvPicPr>
          <p:nvPr/>
        </p:nvPicPr>
        <p:blipFill>
          <a:blip r:embed="rId2"/>
          <a:stretch>
            <a:fillRect/>
          </a:stretch>
        </p:blipFill>
        <p:spPr>
          <a:xfrm>
            <a:off x="11168270" y="0"/>
            <a:ext cx="1023730" cy="940905"/>
          </a:xfrm>
          <a:prstGeom prst="rect">
            <a:avLst/>
          </a:prstGeom>
        </p:spPr>
      </p:pic>
      <p:cxnSp>
        <p:nvCxnSpPr>
          <p:cNvPr id="19" name="Straight Connector 18">
            <a:extLst>
              <a:ext uri="{FF2B5EF4-FFF2-40B4-BE49-F238E27FC236}">
                <a16:creationId xmlns:a16="http://schemas.microsoft.com/office/drawing/2014/main" id="{A99E0B81-6791-4276-8604-1701B7BC257B}"/>
              </a:ext>
            </a:extLst>
          </p:cNvPr>
          <p:cNvCxnSpPr/>
          <p:nvPr/>
        </p:nvCxnSpPr>
        <p:spPr>
          <a:xfrm>
            <a:off x="1401418" y="3091070"/>
            <a:ext cx="9293086"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305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3"/>
          <a:stretch>
            <a:fillRect/>
          </a:stretch>
        </p:blipFill>
        <p:spPr>
          <a:xfrm>
            <a:off x="11168270" y="0"/>
            <a:ext cx="1023730" cy="940905"/>
          </a:xfrm>
          <a:prstGeom prst="rect">
            <a:avLst/>
          </a:prstGeom>
        </p:spPr>
      </p:pic>
      <p:pic>
        <p:nvPicPr>
          <p:cNvPr id="5" name="Content Placeholder 4">
            <a:extLst>
              <a:ext uri="{FF2B5EF4-FFF2-40B4-BE49-F238E27FC236}">
                <a16:creationId xmlns:a16="http://schemas.microsoft.com/office/drawing/2014/main" id="{828B5A92-40DD-4455-942E-9AC84D5B2F7F}"/>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0"/>
            <a:ext cx="3956230" cy="5316931"/>
          </a:xfrm>
          <a:prstGeom prst="rect">
            <a:avLst/>
          </a:prstGeom>
          <a:noFill/>
          <a:ln>
            <a:noFill/>
          </a:ln>
        </p:spPr>
      </p:pic>
      <p:pic>
        <p:nvPicPr>
          <p:cNvPr id="6" name="Picture 5">
            <a:extLst>
              <a:ext uri="{FF2B5EF4-FFF2-40B4-BE49-F238E27FC236}">
                <a16:creationId xmlns:a16="http://schemas.microsoft.com/office/drawing/2014/main" id="{1479940A-9CB5-4059-B645-9FAA98C6AC33}"/>
              </a:ext>
            </a:extLst>
          </p:cNvPr>
          <p:cNvPicPr/>
          <p:nvPr/>
        </p:nvPicPr>
        <p:blipFill rotWithShape="1">
          <a:blip r:embed="rId5"/>
          <a:srcRect l="28097" t="15955" r="2245" b="25165"/>
          <a:stretch/>
        </p:blipFill>
        <p:spPr bwMode="auto">
          <a:xfrm>
            <a:off x="3956230" y="0"/>
            <a:ext cx="7111304" cy="2514812"/>
          </a:xfrm>
          <a:prstGeom prst="rect">
            <a:avLst/>
          </a:prstGeom>
          <a:ln>
            <a:noFill/>
          </a:ln>
          <a:extLst>
            <a:ext uri="{53640926-AAD7-44D8-BBD7-CCE9431645EC}">
              <a14:shadowObscured xmlns:a14="http://schemas.microsoft.com/office/drawing/2010/main"/>
            </a:ext>
          </a:extLst>
        </p:spPr>
      </p:pic>
      <p:graphicFrame>
        <p:nvGraphicFramePr>
          <p:cNvPr id="9" name="Table 8">
            <a:extLst>
              <a:ext uri="{FF2B5EF4-FFF2-40B4-BE49-F238E27FC236}">
                <a16:creationId xmlns:a16="http://schemas.microsoft.com/office/drawing/2014/main" id="{FFDB4A02-9C3F-4DD8-8EED-48A2FC599A3D}"/>
              </a:ext>
            </a:extLst>
          </p:cNvPr>
          <p:cNvGraphicFramePr>
            <a:graphicFrameLocks noGrp="1"/>
          </p:cNvGraphicFramePr>
          <p:nvPr>
            <p:extLst>
              <p:ext uri="{D42A27DB-BD31-4B8C-83A1-F6EECF244321}">
                <p14:modId xmlns:p14="http://schemas.microsoft.com/office/powerpoint/2010/main" val="3426442386"/>
              </p:ext>
            </p:extLst>
          </p:nvPr>
        </p:nvGraphicFramePr>
        <p:xfrm>
          <a:off x="4170763" y="2600968"/>
          <a:ext cx="7854660" cy="2715963"/>
        </p:xfrm>
        <a:graphic>
          <a:graphicData uri="http://schemas.openxmlformats.org/drawingml/2006/table">
            <a:tbl>
              <a:tblPr firstRow="1" firstCol="1" bandRow="1"/>
              <a:tblGrid>
                <a:gridCol w="1843955">
                  <a:extLst>
                    <a:ext uri="{9D8B030D-6E8A-4147-A177-3AD203B41FA5}">
                      <a16:colId xmlns:a16="http://schemas.microsoft.com/office/drawing/2014/main" val="586006980"/>
                    </a:ext>
                  </a:extLst>
                </a:gridCol>
                <a:gridCol w="1975006">
                  <a:extLst>
                    <a:ext uri="{9D8B030D-6E8A-4147-A177-3AD203B41FA5}">
                      <a16:colId xmlns:a16="http://schemas.microsoft.com/office/drawing/2014/main" val="2612816827"/>
                    </a:ext>
                  </a:extLst>
                </a:gridCol>
                <a:gridCol w="2014489">
                  <a:extLst>
                    <a:ext uri="{9D8B030D-6E8A-4147-A177-3AD203B41FA5}">
                      <a16:colId xmlns:a16="http://schemas.microsoft.com/office/drawing/2014/main" val="491284438"/>
                    </a:ext>
                  </a:extLst>
                </a:gridCol>
                <a:gridCol w="2021210">
                  <a:extLst>
                    <a:ext uri="{9D8B030D-6E8A-4147-A177-3AD203B41FA5}">
                      <a16:colId xmlns:a16="http://schemas.microsoft.com/office/drawing/2014/main" val="4206962004"/>
                    </a:ext>
                  </a:extLst>
                </a:gridCol>
              </a:tblGrid>
              <a:tr h="0">
                <a:tc>
                  <a:txBody>
                    <a:bodyPr/>
                    <a:lstStyle/>
                    <a:p>
                      <a:pPr marL="0" marR="0" algn="ctr">
                        <a:lnSpc>
                          <a:spcPts val="2400"/>
                        </a:lnSpc>
                        <a:spcBef>
                          <a:spcPts val="0"/>
                        </a:spcBef>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Stomach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ICC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Delay-time  between Each 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620953"/>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Pacemaker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ICC1- ICC5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487307"/>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ICC6 – ICC9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3360170"/>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Corpus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ICC10 – ICC14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8sec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728580"/>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ICC15 – ICC19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8sec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195240"/>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ICC20 – ICC 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8sec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56077"/>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Ring5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ICC25 – ICC29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8sec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2778027"/>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Antrum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ICC30 – ICC33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2sec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512228"/>
                  </a:ext>
                </a:extLst>
              </a:tr>
              <a:tr h="0">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Ring7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ICC34 – ICC36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24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2sec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695099"/>
                  </a:ext>
                </a:extLst>
              </a:tr>
            </a:tbl>
          </a:graphicData>
        </a:graphic>
      </p:graphicFrame>
      <p:pic>
        <p:nvPicPr>
          <p:cNvPr id="10" name="Picture 9">
            <a:extLst>
              <a:ext uri="{FF2B5EF4-FFF2-40B4-BE49-F238E27FC236}">
                <a16:creationId xmlns:a16="http://schemas.microsoft.com/office/drawing/2014/main" id="{AB02E1AE-E1BA-4F65-B1EE-6E1607BB428F}"/>
              </a:ext>
            </a:extLst>
          </p:cNvPr>
          <p:cNvPicPr>
            <a:picLocks noChangeAspect="1"/>
          </p:cNvPicPr>
          <p:nvPr/>
        </p:nvPicPr>
        <p:blipFill>
          <a:blip r:embed="rId6"/>
          <a:stretch>
            <a:fillRect/>
          </a:stretch>
        </p:blipFill>
        <p:spPr>
          <a:xfrm>
            <a:off x="0" y="763616"/>
            <a:ext cx="1635437" cy="2802820"/>
          </a:xfrm>
          <a:prstGeom prst="rect">
            <a:avLst/>
          </a:prstGeom>
        </p:spPr>
      </p:pic>
      <p:sp>
        <p:nvSpPr>
          <p:cNvPr id="11" name="TextBox 10">
            <a:extLst>
              <a:ext uri="{FF2B5EF4-FFF2-40B4-BE49-F238E27FC236}">
                <a16:creationId xmlns:a16="http://schemas.microsoft.com/office/drawing/2014/main" id="{52DF81E3-F099-45D2-8573-DED1AADE61F9}"/>
              </a:ext>
            </a:extLst>
          </p:cNvPr>
          <p:cNvSpPr txBox="1"/>
          <p:nvPr/>
        </p:nvSpPr>
        <p:spPr>
          <a:xfrm>
            <a:off x="477078" y="5645426"/>
            <a:ext cx="1131073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Fig.4.Location of 64-Electrodes in Stomach, State Machine Viewer , Ring Distribution with ICC and time delay</a:t>
            </a:r>
          </a:p>
        </p:txBody>
      </p:sp>
    </p:spTree>
    <p:extLst>
      <p:ext uri="{BB962C8B-B14F-4D97-AF65-F5344CB8AC3E}">
        <p14:creationId xmlns:p14="http://schemas.microsoft.com/office/powerpoint/2010/main" val="219952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B19-3316-43AF-99D1-862D8DA2E6AB}"/>
              </a:ext>
            </a:extLst>
          </p:cNvPr>
          <p:cNvSpPr>
            <a:spLocks noGrp="1"/>
          </p:cNvSpPr>
          <p:nvPr>
            <p:ph type="title"/>
          </p:nvPr>
        </p:nvSpPr>
        <p:spPr>
          <a:xfrm>
            <a:off x="838200" y="124189"/>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Healthy and Diseased Stomach Model</a:t>
            </a:r>
          </a:p>
        </p:txBody>
      </p:sp>
      <p:pic>
        <p:nvPicPr>
          <p:cNvPr id="9" name="Content Placeholder 8">
            <a:extLst>
              <a:ext uri="{FF2B5EF4-FFF2-40B4-BE49-F238E27FC236}">
                <a16:creationId xmlns:a16="http://schemas.microsoft.com/office/drawing/2014/main" id="{014D15F8-D53C-4EA6-A003-B4F9292E8879}"/>
              </a:ext>
            </a:extLst>
          </p:cNvPr>
          <p:cNvPicPr>
            <a:picLocks noGrp="1" noChangeAspect="1"/>
          </p:cNvPicPr>
          <p:nvPr>
            <p:ph sz="half" idx="1"/>
          </p:nvPr>
        </p:nvPicPr>
        <p:blipFill>
          <a:blip r:embed="rId2"/>
          <a:stretch>
            <a:fillRect/>
          </a:stretch>
        </p:blipFill>
        <p:spPr>
          <a:xfrm>
            <a:off x="-1" y="1391476"/>
            <a:ext cx="5825731" cy="4351338"/>
          </a:xfrm>
          <a:prstGeom prst="rect">
            <a:avLst/>
          </a:prstGeom>
        </p:spPr>
      </p:pic>
      <p:pic>
        <p:nvPicPr>
          <p:cNvPr id="11" name="Content Placeholder 10">
            <a:extLst>
              <a:ext uri="{FF2B5EF4-FFF2-40B4-BE49-F238E27FC236}">
                <a16:creationId xmlns:a16="http://schemas.microsoft.com/office/drawing/2014/main" id="{65F59859-C034-492F-86A2-AE0A69FD1140}"/>
              </a:ext>
            </a:extLst>
          </p:cNvPr>
          <p:cNvPicPr>
            <a:picLocks noGrp="1" noChangeAspect="1"/>
          </p:cNvPicPr>
          <p:nvPr>
            <p:ph sz="half" idx="2"/>
          </p:nvPr>
        </p:nvPicPr>
        <p:blipFill rotWithShape="1">
          <a:blip r:embed="rId3"/>
          <a:srcRect l="-191" t="11830" r="191" b="3438"/>
          <a:stretch/>
        </p:blipFill>
        <p:spPr>
          <a:xfrm>
            <a:off x="6496494" y="1391476"/>
            <a:ext cx="5603358" cy="4351337"/>
          </a:xfrm>
          <a:prstGeom prst="rect">
            <a:avLst/>
          </a:prstGeom>
        </p:spPr>
      </p:pic>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4"/>
          <a:stretch>
            <a:fillRect/>
          </a:stretch>
        </p:blipFill>
        <p:spPr>
          <a:xfrm>
            <a:off x="11168270" y="0"/>
            <a:ext cx="1023730" cy="940905"/>
          </a:xfrm>
          <a:prstGeom prst="rect">
            <a:avLst/>
          </a:prstGeom>
        </p:spPr>
      </p:pic>
      <p:cxnSp>
        <p:nvCxnSpPr>
          <p:cNvPr id="6" name="Straight Connector 5">
            <a:extLst>
              <a:ext uri="{FF2B5EF4-FFF2-40B4-BE49-F238E27FC236}">
                <a16:creationId xmlns:a16="http://schemas.microsoft.com/office/drawing/2014/main" id="{D9E90D59-0BBB-4A15-A0F2-749E314D808A}"/>
              </a:ext>
            </a:extLst>
          </p:cNvPr>
          <p:cNvCxnSpPr>
            <a:cxnSpLocks/>
          </p:cNvCxnSpPr>
          <p:nvPr/>
        </p:nvCxnSpPr>
        <p:spPr>
          <a:xfrm flipH="1">
            <a:off x="1341782" y="1164880"/>
            <a:ext cx="9293087"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0C3FBF51-2271-4F15-AB30-04BD70D91DAF}"/>
              </a:ext>
            </a:extLst>
          </p:cNvPr>
          <p:cNvCxnSpPr/>
          <p:nvPr/>
        </p:nvCxnSpPr>
        <p:spPr>
          <a:xfrm>
            <a:off x="6230679" y="1391476"/>
            <a:ext cx="0" cy="4540103"/>
          </a:xfrm>
          <a:prstGeom prst="line">
            <a:avLst/>
          </a:prstGeom>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BBC344E-D081-4088-ACE3-FA9DD419E35B}"/>
              </a:ext>
            </a:extLst>
          </p:cNvPr>
          <p:cNvSpPr txBox="1"/>
          <p:nvPr/>
        </p:nvSpPr>
        <p:spPr>
          <a:xfrm>
            <a:off x="1119811" y="6008718"/>
            <a:ext cx="1023398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Fig.5. (A) Slow-wave Pattern in Healthy Stomach , (B) Slow-wave Pattern with Bradygastria Disorder </a:t>
            </a:r>
          </a:p>
        </p:txBody>
      </p:sp>
      <p:pic>
        <p:nvPicPr>
          <p:cNvPr id="15" name="Picture 14">
            <a:extLst>
              <a:ext uri="{FF2B5EF4-FFF2-40B4-BE49-F238E27FC236}">
                <a16:creationId xmlns:a16="http://schemas.microsoft.com/office/drawing/2014/main" id="{7E39369E-01A9-402C-9870-E0F24716D50C}"/>
              </a:ext>
            </a:extLst>
          </p:cNvPr>
          <p:cNvPicPr>
            <a:picLocks noChangeAspect="1"/>
          </p:cNvPicPr>
          <p:nvPr/>
        </p:nvPicPr>
        <p:blipFill>
          <a:blip r:embed="rId5"/>
          <a:stretch>
            <a:fillRect/>
          </a:stretch>
        </p:blipFill>
        <p:spPr>
          <a:xfrm>
            <a:off x="2079949" y="2675398"/>
            <a:ext cx="3676207" cy="1972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4DDCE7E0-C15F-4422-B148-290DE3317E78}"/>
                  </a:ext>
                </a:extLst>
              </p14:cNvPr>
              <p14:cNvContentPartPr/>
              <p14:nvPr/>
            </p14:nvContentPartPr>
            <p14:xfrm>
              <a:off x="839457" y="3205409"/>
              <a:ext cx="612000" cy="149400"/>
            </p14:xfrm>
          </p:contentPart>
        </mc:Choice>
        <mc:Fallback>
          <p:pic>
            <p:nvPicPr>
              <p:cNvPr id="23" name="Ink 22">
                <a:extLst>
                  <a:ext uri="{FF2B5EF4-FFF2-40B4-BE49-F238E27FC236}">
                    <a16:creationId xmlns:a16="http://schemas.microsoft.com/office/drawing/2014/main" id="{4DDCE7E0-C15F-4422-B148-290DE3317E78}"/>
                  </a:ext>
                </a:extLst>
              </p:cNvPr>
              <p:cNvPicPr/>
              <p:nvPr/>
            </p:nvPicPr>
            <p:blipFill>
              <a:blip r:embed="rId7"/>
              <a:stretch>
                <a:fillRect/>
              </a:stretch>
            </p:blipFill>
            <p:spPr>
              <a:xfrm>
                <a:off x="830462" y="3196769"/>
                <a:ext cx="62963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1BCD6EB5-CD12-4166-B46C-3FB536036B00}"/>
                  </a:ext>
                </a:extLst>
              </p14:cNvPr>
              <p14:cNvContentPartPr/>
              <p14:nvPr/>
            </p14:nvContentPartPr>
            <p14:xfrm>
              <a:off x="851337" y="4948889"/>
              <a:ext cx="1425600" cy="189000"/>
            </p14:xfrm>
          </p:contentPart>
        </mc:Choice>
        <mc:Fallback>
          <p:pic>
            <p:nvPicPr>
              <p:cNvPr id="29" name="Ink 28">
                <a:extLst>
                  <a:ext uri="{FF2B5EF4-FFF2-40B4-BE49-F238E27FC236}">
                    <a16:creationId xmlns:a16="http://schemas.microsoft.com/office/drawing/2014/main" id="{1BCD6EB5-CD12-4166-B46C-3FB536036B00}"/>
                  </a:ext>
                </a:extLst>
              </p:cNvPr>
              <p:cNvPicPr/>
              <p:nvPr/>
            </p:nvPicPr>
            <p:blipFill>
              <a:blip r:embed="rId9"/>
              <a:stretch>
                <a:fillRect/>
              </a:stretch>
            </p:blipFill>
            <p:spPr>
              <a:xfrm>
                <a:off x="842695" y="4940249"/>
                <a:ext cx="1443244"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3" name="Ink 32">
                <a:extLst>
                  <a:ext uri="{FF2B5EF4-FFF2-40B4-BE49-F238E27FC236}">
                    <a16:creationId xmlns:a16="http://schemas.microsoft.com/office/drawing/2014/main" id="{EABF4BC4-9E93-48B0-817D-21679F842DA7}"/>
                  </a:ext>
                </a:extLst>
              </p14:cNvPr>
              <p14:cNvContentPartPr/>
              <p14:nvPr/>
            </p14:nvContentPartPr>
            <p14:xfrm>
              <a:off x="3890097" y="3631289"/>
              <a:ext cx="550800" cy="906480"/>
            </p14:xfrm>
          </p:contentPart>
        </mc:Choice>
        <mc:Fallback>
          <p:pic>
            <p:nvPicPr>
              <p:cNvPr id="33" name="Ink 32">
                <a:extLst>
                  <a:ext uri="{FF2B5EF4-FFF2-40B4-BE49-F238E27FC236}">
                    <a16:creationId xmlns:a16="http://schemas.microsoft.com/office/drawing/2014/main" id="{EABF4BC4-9E93-48B0-817D-21679F842DA7}"/>
                  </a:ext>
                </a:extLst>
              </p:cNvPr>
              <p:cNvPicPr/>
              <p:nvPr/>
            </p:nvPicPr>
            <p:blipFill>
              <a:blip r:embed="rId11"/>
              <a:stretch>
                <a:fillRect/>
              </a:stretch>
            </p:blipFill>
            <p:spPr>
              <a:xfrm>
                <a:off x="3881103" y="3622649"/>
                <a:ext cx="568428" cy="924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1" name="Ink 40">
                <a:extLst>
                  <a:ext uri="{FF2B5EF4-FFF2-40B4-BE49-F238E27FC236}">
                    <a16:creationId xmlns:a16="http://schemas.microsoft.com/office/drawing/2014/main" id="{50DA75AB-DE26-42B7-9D4E-7A2125CDFE65}"/>
                  </a:ext>
                </a:extLst>
              </p14:cNvPr>
              <p14:cNvContentPartPr/>
              <p14:nvPr/>
            </p14:nvContentPartPr>
            <p14:xfrm>
              <a:off x="7385697" y="4696529"/>
              <a:ext cx="3197520" cy="298800"/>
            </p14:xfrm>
          </p:contentPart>
        </mc:Choice>
        <mc:Fallback>
          <p:pic>
            <p:nvPicPr>
              <p:cNvPr id="41" name="Ink 40">
                <a:extLst>
                  <a:ext uri="{FF2B5EF4-FFF2-40B4-BE49-F238E27FC236}">
                    <a16:creationId xmlns:a16="http://schemas.microsoft.com/office/drawing/2014/main" id="{50DA75AB-DE26-42B7-9D4E-7A2125CDFE65}"/>
                  </a:ext>
                </a:extLst>
              </p:cNvPr>
              <p:cNvPicPr/>
              <p:nvPr/>
            </p:nvPicPr>
            <p:blipFill>
              <a:blip r:embed="rId13"/>
              <a:stretch>
                <a:fillRect/>
              </a:stretch>
            </p:blipFill>
            <p:spPr>
              <a:xfrm>
                <a:off x="7376696" y="4687529"/>
                <a:ext cx="3215162" cy="316440"/>
              </a:xfrm>
              <a:prstGeom prst="rect">
                <a:avLst/>
              </a:prstGeom>
            </p:spPr>
          </p:pic>
        </mc:Fallback>
      </mc:AlternateContent>
    </p:spTree>
    <p:extLst>
      <p:ext uri="{BB962C8B-B14F-4D97-AF65-F5344CB8AC3E}">
        <p14:creationId xmlns:p14="http://schemas.microsoft.com/office/powerpoint/2010/main" val="6712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sp>
        <p:nvSpPr>
          <p:cNvPr id="7" name="TextBox 6">
            <a:extLst>
              <a:ext uri="{FF2B5EF4-FFF2-40B4-BE49-F238E27FC236}">
                <a16:creationId xmlns:a16="http://schemas.microsoft.com/office/drawing/2014/main" id="{A319340C-F797-4E06-AA3E-C594FC4170DA}"/>
              </a:ext>
            </a:extLst>
          </p:cNvPr>
          <p:cNvSpPr txBox="1"/>
          <p:nvPr/>
        </p:nvSpPr>
        <p:spPr>
          <a:xfrm>
            <a:off x="944216" y="6261652"/>
            <a:ext cx="1022405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Fig.6. Block Diagram of system consisting Implantable system</a:t>
            </a:r>
          </a:p>
        </p:txBody>
      </p:sp>
      <p:sp>
        <p:nvSpPr>
          <p:cNvPr id="9" name="TextBox 8">
            <a:extLst>
              <a:ext uri="{FF2B5EF4-FFF2-40B4-BE49-F238E27FC236}">
                <a16:creationId xmlns:a16="http://schemas.microsoft.com/office/drawing/2014/main" id="{05929033-EA29-4E4A-8FBB-D22B2B420EE0}"/>
              </a:ext>
            </a:extLst>
          </p:cNvPr>
          <p:cNvSpPr txBox="1"/>
          <p:nvPr/>
        </p:nvSpPr>
        <p:spPr>
          <a:xfrm>
            <a:off x="407504" y="173384"/>
            <a:ext cx="9531626"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         System Overview and Workflow</a:t>
            </a:r>
            <a:endParaRPr lang="en-US" sz="4000" dirty="0"/>
          </a:p>
        </p:txBody>
      </p:sp>
      <p:cxnSp>
        <p:nvCxnSpPr>
          <p:cNvPr id="11" name="Straight Connector 10">
            <a:extLst>
              <a:ext uri="{FF2B5EF4-FFF2-40B4-BE49-F238E27FC236}">
                <a16:creationId xmlns:a16="http://schemas.microsoft.com/office/drawing/2014/main" id="{3C9551A1-E720-44E6-A46E-0D09134673D2}"/>
              </a:ext>
            </a:extLst>
          </p:cNvPr>
          <p:cNvCxnSpPr/>
          <p:nvPr/>
        </p:nvCxnSpPr>
        <p:spPr>
          <a:xfrm>
            <a:off x="566530" y="940905"/>
            <a:ext cx="9849679" cy="0"/>
          </a:xfrm>
          <a:prstGeom prst="line">
            <a:avLst/>
          </a:prstGeom>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FDFEB58D-68A2-45DC-9B53-380B9B941382}"/>
              </a:ext>
            </a:extLst>
          </p:cNvPr>
          <p:cNvPicPr>
            <a:picLocks noChangeAspect="1"/>
          </p:cNvPicPr>
          <p:nvPr/>
        </p:nvPicPr>
        <p:blipFill rotWithShape="1">
          <a:blip r:embed="rId3"/>
          <a:srcRect l="45000" t="28125" r="29321" b="14919"/>
          <a:stretch/>
        </p:blipFill>
        <p:spPr>
          <a:xfrm>
            <a:off x="2862469" y="1000541"/>
            <a:ext cx="5695121" cy="5201469"/>
          </a:xfrm>
          <a:prstGeom prst="rect">
            <a:avLst/>
          </a:prstGeom>
        </p:spPr>
      </p:pic>
    </p:spTree>
    <p:extLst>
      <p:ext uri="{BB962C8B-B14F-4D97-AF65-F5344CB8AC3E}">
        <p14:creationId xmlns:p14="http://schemas.microsoft.com/office/powerpoint/2010/main" val="212141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B19-3316-43AF-99D1-862D8DA2E6AB}"/>
              </a:ext>
            </a:extLst>
          </p:cNvPr>
          <p:cNvSpPr>
            <a:spLocks noGrp="1"/>
          </p:cNvSpPr>
          <p:nvPr>
            <p:ph type="title"/>
          </p:nvPr>
        </p:nvSpPr>
        <p:spPr>
          <a:xfrm>
            <a:off x="838200" y="141578"/>
            <a:ext cx="10515600" cy="1325563"/>
          </a:xfrm>
        </p:spPr>
        <p:txBody>
          <a:bodyPr>
            <a:normAutofit/>
          </a:bodyPr>
          <a:lstStyle/>
          <a:p>
            <a:pPr algn="ctr"/>
            <a:r>
              <a:rPr lang="en-US" sz="3600" dirty="0">
                <a:latin typeface="Times New Roman" panose="02020603050405020304" pitchFamily="18" charset="0"/>
                <a:cs typeface="Times New Roman" panose="02020603050405020304" pitchFamily="18" charset="0"/>
              </a:rPr>
              <a:t> Algorithm Flow for Slow-wave Parameters Analysis </a:t>
            </a:r>
          </a:p>
        </p:txBody>
      </p:sp>
      <p:pic>
        <p:nvPicPr>
          <p:cNvPr id="59" name="Content Placeholder 58">
            <a:extLst>
              <a:ext uri="{FF2B5EF4-FFF2-40B4-BE49-F238E27FC236}">
                <a16:creationId xmlns:a16="http://schemas.microsoft.com/office/drawing/2014/main" id="{36254FD9-E50E-4790-AD37-77094F2B5D2E}"/>
              </a:ext>
            </a:extLst>
          </p:cNvPr>
          <p:cNvPicPr>
            <a:picLocks noGrp="1" noChangeAspect="1"/>
          </p:cNvPicPr>
          <p:nvPr>
            <p:ph idx="1"/>
          </p:nvPr>
        </p:nvPicPr>
        <p:blipFill rotWithShape="1">
          <a:blip r:embed="rId2"/>
          <a:srcRect l="28880" t="25066" r="28075" b="13307"/>
          <a:stretch/>
        </p:blipFill>
        <p:spPr>
          <a:xfrm>
            <a:off x="2326527" y="1105786"/>
            <a:ext cx="7538946" cy="5136731"/>
          </a:xfrm>
          <a:prstGeom prst="rect">
            <a:avLst/>
          </a:prstGeom>
        </p:spPr>
      </p:pic>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3"/>
          <a:stretch>
            <a:fillRect/>
          </a:stretch>
        </p:blipFill>
        <p:spPr>
          <a:xfrm>
            <a:off x="11168270" y="0"/>
            <a:ext cx="1023730" cy="940905"/>
          </a:xfrm>
          <a:prstGeom prst="rect">
            <a:avLst/>
          </a:prstGeom>
        </p:spPr>
      </p:pic>
      <p:cxnSp>
        <p:nvCxnSpPr>
          <p:cNvPr id="6" name="Straight Connector 5">
            <a:extLst>
              <a:ext uri="{FF2B5EF4-FFF2-40B4-BE49-F238E27FC236}">
                <a16:creationId xmlns:a16="http://schemas.microsoft.com/office/drawing/2014/main" id="{E31513BC-2D33-4C37-84CD-331778EE94CE}"/>
              </a:ext>
            </a:extLst>
          </p:cNvPr>
          <p:cNvCxnSpPr/>
          <p:nvPr/>
        </p:nvCxnSpPr>
        <p:spPr>
          <a:xfrm flipH="1">
            <a:off x="1057940" y="1105787"/>
            <a:ext cx="10132828" cy="0"/>
          </a:xfrm>
          <a:prstGeom prst="line">
            <a:avLst/>
          </a:prstGeom>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32FFC66B-4542-4EF0-92DB-20F91BFA1117}"/>
              </a:ext>
            </a:extLst>
          </p:cNvPr>
          <p:cNvSpPr txBox="1"/>
          <p:nvPr/>
        </p:nvSpPr>
        <p:spPr>
          <a:xfrm>
            <a:off x="1739348" y="6317272"/>
            <a:ext cx="8607287"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Fig.7. Algorithm Flow for Slow-wave Parameters Analysis</a:t>
            </a:r>
          </a:p>
        </p:txBody>
      </p:sp>
    </p:spTree>
    <p:extLst>
      <p:ext uri="{BB962C8B-B14F-4D97-AF65-F5344CB8AC3E}">
        <p14:creationId xmlns:p14="http://schemas.microsoft.com/office/powerpoint/2010/main" val="272036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44A6913-28D2-4AFD-B271-6064D497612F}"/>
              </a:ext>
            </a:extLst>
          </p:cNvPr>
          <p:cNvGraphicFramePr>
            <a:graphicFrameLocks noGrp="1"/>
          </p:cNvGraphicFramePr>
          <p:nvPr>
            <p:ph idx="1"/>
            <p:extLst>
              <p:ext uri="{D42A27DB-BD31-4B8C-83A1-F6EECF244321}">
                <p14:modId xmlns:p14="http://schemas.microsoft.com/office/powerpoint/2010/main" val="3783927519"/>
              </p:ext>
            </p:extLst>
          </p:nvPr>
        </p:nvGraphicFramePr>
        <p:xfrm>
          <a:off x="6254750" y="4865414"/>
          <a:ext cx="5937250" cy="1984842"/>
        </p:xfrm>
        <a:graphic>
          <a:graphicData uri="http://schemas.openxmlformats.org/drawingml/2006/table">
            <a:tbl>
              <a:tblPr firstRow="1" firstCol="1" bandRow="1">
                <a:tableStyleId>{5940675A-B579-460E-94D1-54222C63F5DA}</a:tableStyleId>
              </a:tblPr>
              <a:tblGrid>
                <a:gridCol w="1978660">
                  <a:extLst>
                    <a:ext uri="{9D8B030D-6E8A-4147-A177-3AD203B41FA5}">
                      <a16:colId xmlns:a16="http://schemas.microsoft.com/office/drawing/2014/main" val="3228954001"/>
                    </a:ext>
                  </a:extLst>
                </a:gridCol>
                <a:gridCol w="1979295">
                  <a:extLst>
                    <a:ext uri="{9D8B030D-6E8A-4147-A177-3AD203B41FA5}">
                      <a16:colId xmlns:a16="http://schemas.microsoft.com/office/drawing/2014/main" val="1293820117"/>
                    </a:ext>
                  </a:extLst>
                </a:gridCol>
                <a:gridCol w="1979295">
                  <a:extLst>
                    <a:ext uri="{9D8B030D-6E8A-4147-A177-3AD203B41FA5}">
                      <a16:colId xmlns:a16="http://schemas.microsoft.com/office/drawing/2014/main" val="2528914473"/>
                    </a:ext>
                  </a:extLst>
                </a:gridCol>
              </a:tblGrid>
              <a:tr h="376406">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Signal Name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FPGA Pin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MSP432 Pin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2162156"/>
                  </a:ext>
                </a:extLst>
              </a:tr>
              <a:tr h="402109">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GPIO_0[0]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PIN_D25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Clk-3.5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342303"/>
                  </a:ext>
                </a:extLst>
              </a:tr>
              <a:tr h="402109">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GPIO_1[1]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PIN_J22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MOSI-3.6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229947"/>
                  </a:ext>
                </a:extLst>
              </a:tr>
              <a:tr h="402109">
                <a:tc>
                  <a:txBody>
                    <a:bodyPr/>
                    <a:lstStyle/>
                    <a:p>
                      <a:pPr marL="0" marR="0" algn="ctr">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GPIO_2[2]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PIN_E26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SS_2.7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1860988"/>
                  </a:ext>
                </a:extLst>
              </a:tr>
              <a:tr h="402109">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GPIO_3[3]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PIN_E25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GND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6890056"/>
                  </a:ext>
                </a:extLst>
              </a:tr>
            </a:tbl>
          </a:graphicData>
        </a:graphic>
      </p:graphicFrame>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1"/>
            <a:ext cx="1023730" cy="867490"/>
          </a:xfrm>
          <a:prstGeom prst="rect">
            <a:avLst/>
          </a:prstGeom>
        </p:spPr>
      </p:pic>
      <p:pic>
        <p:nvPicPr>
          <p:cNvPr id="6" name="Picture 5">
            <a:extLst>
              <a:ext uri="{FF2B5EF4-FFF2-40B4-BE49-F238E27FC236}">
                <a16:creationId xmlns:a16="http://schemas.microsoft.com/office/drawing/2014/main" id="{A1B53424-3294-4656-9943-818DB2A038F3}"/>
              </a:ext>
            </a:extLst>
          </p:cNvPr>
          <p:cNvPicPr>
            <a:picLocks noChangeAspect="1"/>
          </p:cNvPicPr>
          <p:nvPr/>
        </p:nvPicPr>
        <p:blipFill rotWithShape="1">
          <a:blip r:embed="rId3"/>
          <a:srcRect l="38478" t="34058" r="25000" b="25942"/>
          <a:stretch/>
        </p:blipFill>
        <p:spPr>
          <a:xfrm>
            <a:off x="0" y="0"/>
            <a:ext cx="6254750" cy="5983357"/>
          </a:xfrm>
          <a:prstGeom prst="rect">
            <a:avLst/>
          </a:prstGeom>
        </p:spPr>
      </p:pic>
      <p:graphicFrame>
        <p:nvGraphicFramePr>
          <p:cNvPr id="7" name="Table 6">
            <a:extLst>
              <a:ext uri="{FF2B5EF4-FFF2-40B4-BE49-F238E27FC236}">
                <a16:creationId xmlns:a16="http://schemas.microsoft.com/office/drawing/2014/main" id="{4D11CD4C-554F-41E4-AB8E-32357BD15DDA}"/>
              </a:ext>
            </a:extLst>
          </p:cNvPr>
          <p:cNvGraphicFramePr>
            <a:graphicFrameLocks noGrp="1"/>
          </p:cNvGraphicFramePr>
          <p:nvPr>
            <p:extLst>
              <p:ext uri="{D42A27DB-BD31-4B8C-83A1-F6EECF244321}">
                <p14:modId xmlns:p14="http://schemas.microsoft.com/office/powerpoint/2010/main" val="2387917405"/>
              </p:ext>
            </p:extLst>
          </p:nvPr>
        </p:nvGraphicFramePr>
        <p:xfrm>
          <a:off x="9766848" y="867491"/>
          <a:ext cx="2425152" cy="3957103"/>
        </p:xfrm>
        <a:graphic>
          <a:graphicData uri="http://schemas.openxmlformats.org/drawingml/2006/table">
            <a:tbl>
              <a:tblPr firstRow="1" firstCol="1" bandRow="1">
                <a:tableStyleId>{5940675A-B579-460E-94D1-54222C63F5DA}</a:tableStyleId>
              </a:tblPr>
              <a:tblGrid>
                <a:gridCol w="1212576">
                  <a:extLst>
                    <a:ext uri="{9D8B030D-6E8A-4147-A177-3AD203B41FA5}">
                      <a16:colId xmlns:a16="http://schemas.microsoft.com/office/drawing/2014/main" val="3592620073"/>
                    </a:ext>
                  </a:extLst>
                </a:gridCol>
                <a:gridCol w="1212576">
                  <a:extLst>
                    <a:ext uri="{9D8B030D-6E8A-4147-A177-3AD203B41FA5}">
                      <a16:colId xmlns:a16="http://schemas.microsoft.com/office/drawing/2014/main" val="2447200937"/>
                    </a:ext>
                  </a:extLst>
                </a:gridCol>
              </a:tblGrid>
              <a:tr h="511088">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Ring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Channel no.</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256235"/>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043287"/>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(8-15)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0775151"/>
                  </a:ext>
                </a:extLst>
              </a:tr>
              <a:tr h="429551">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(16-23)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7471537"/>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(24-31)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335971"/>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(32-39)</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0166301"/>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(40-47)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786749"/>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(48-55)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7511842"/>
                  </a:ext>
                </a:extLst>
              </a:tr>
              <a:tr h="409922">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7</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ts val="1200"/>
                        </a:lnSpc>
                        <a:spcBef>
                          <a:spcPts val="0"/>
                        </a:spcBef>
                        <a:spcAft>
                          <a:spcPts val="800"/>
                        </a:spcAft>
                      </a:pPr>
                      <a:endParaRPr lang="en-US" sz="1800" dirty="0">
                        <a:effectLst/>
                        <a:latin typeface="Times New Roman" panose="02020603050405020304" pitchFamily="18" charset="0"/>
                        <a:cs typeface="Times New Roman" panose="02020603050405020304" pitchFamily="18" charset="0"/>
                      </a:endParaRPr>
                    </a:p>
                    <a:p>
                      <a:pPr marL="0" marR="0" algn="ctr">
                        <a:lnSpc>
                          <a:spcPts val="12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(56-63)</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7788372"/>
                  </a:ext>
                </a:extLst>
              </a:tr>
            </a:tbl>
          </a:graphicData>
        </a:graphic>
      </p:graphicFrame>
      <p:pic>
        <p:nvPicPr>
          <p:cNvPr id="9" name="Picture 8">
            <a:extLst>
              <a:ext uri="{FF2B5EF4-FFF2-40B4-BE49-F238E27FC236}">
                <a16:creationId xmlns:a16="http://schemas.microsoft.com/office/drawing/2014/main" id="{2CF39975-E063-410B-8572-82229A722B15}"/>
              </a:ext>
            </a:extLst>
          </p:cNvPr>
          <p:cNvPicPr>
            <a:picLocks noChangeAspect="1"/>
          </p:cNvPicPr>
          <p:nvPr/>
        </p:nvPicPr>
        <p:blipFill rotWithShape="1">
          <a:blip r:embed="rId4"/>
          <a:srcRect l="39647" t="33725" r="41276" b="21637"/>
          <a:stretch/>
        </p:blipFill>
        <p:spPr>
          <a:xfrm>
            <a:off x="6460435" y="477078"/>
            <a:ext cx="3071191" cy="3657600"/>
          </a:xfrm>
          <a:prstGeom prst="rect">
            <a:avLst/>
          </a:prstGeom>
        </p:spPr>
      </p:pic>
      <p:sp>
        <p:nvSpPr>
          <p:cNvPr id="11" name="TextBox 10">
            <a:extLst>
              <a:ext uri="{FF2B5EF4-FFF2-40B4-BE49-F238E27FC236}">
                <a16:creationId xmlns:a16="http://schemas.microsoft.com/office/drawing/2014/main" id="{3B0F4049-4726-4F48-95C3-94F5403B4BFD}"/>
              </a:ext>
            </a:extLst>
          </p:cNvPr>
          <p:cNvSpPr txBox="1"/>
          <p:nvPr/>
        </p:nvSpPr>
        <p:spPr>
          <a:xfrm>
            <a:off x="0" y="6009059"/>
            <a:ext cx="675860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Fig.8.Serial Peripheral Interface between Altera-DE2 &amp; MSP432</a:t>
            </a:r>
          </a:p>
        </p:txBody>
      </p:sp>
      <p:sp>
        <p:nvSpPr>
          <p:cNvPr id="12" name="TextBox 11">
            <a:extLst>
              <a:ext uri="{FF2B5EF4-FFF2-40B4-BE49-F238E27FC236}">
                <a16:creationId xmlns:a16="http://schemas.microsoft.com/office/drawing/2014/main" id="{FF1B0E90-5926-4FDD-BD61-544A9802695A}"/>
              </a:ext>
            </a:extLst>
          </p:cNvPr>
          <p:cNvSpPr txBox="1"/>
          <p:nvPr/>
        </p:nvSpPr>
        <p:spPr>
          <a:xfrm>
            <a:off x="6202016" y="4313583"/>
            <a:ext cx="356483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Fig.9.Mater Out –Slave In</a:t>
            </a:r>
          </a:p>
        </p:txBody>
      </p:sp>
    </p:spTree>
    <p:extLst>
      <p:ext uri="{BB962C8B-B14F-4D97-AF65-F5344CB8AC3E}">
        <p14:creationId xmlns:p14="http://schemas.microsoft.com/office/powerpoint/2010/main" val="370199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920351" y="2057400"/>
            <a:ext cx="10542104" cy="1808917"/>
          </a:xfrm>
        </p:spPr>
        <p:txBody>
          <a:bodyPr>
            <a:normAutofit fontScale="90000"/>
          </a:bodyPr>
          <a:lstStyle/>
          <a:p>
            <a:pPr algn="ct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Experimental Results :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Analysis of Slow-wave Parameters</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1.Chnnel number (Electrode number)</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2.Ring number</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3.Slow-wave detection suing Peak detection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4.Time Interval Between each Slow-wave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5.Propagation Speed of Slow-wave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1254968" y="3473725"/>
            <a:ext cx="102074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304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3"/>
          <a:stretch>
            <a:fillRect/>
          </a:stretch>
        </p:blipFill>
        <p:spPr>
          <a:xfrm>
            <a:off x="11168270" y="0"/>
            <a:ext cx="1023730" cy="940905"/>
          </a:xfrm>
          <a:prstGeom prst="rect">
            <a:avLst/>
          </a:prstGeom>
        </p:spPr>
      </p:pic>
      <p:pic>
        <p:nvPicPr>
          <p:cNvPr id="5" name="Picture 4">
            <a:extLst>
              <a:ext uri="{FF2B5EF4-FFF2-40B4-BE49-F238E27FC236}">
                <a16:creationId xmlns:a16="http://schemas.microsoft.com/office/drawing/2014/main" id="{8BC06B7B-DED2-42C3-B38D-16426E9838D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3886" y="1271008"/>
            <a:ext cx="6046305" cy="926065"/>
          </a:xfrm>
          <a:prstGeom prst="rect">
            <a:avLst/>
          </a:prstGeom>
          <a:noFill/>
          <a:ln>
            <a:noFill/>
          </a:ln>
        </p:spPr>
      </p:pic>
      <p:sp>
        <p:nvSpPr>
          <p:cNvPr id="6" name="TextBox 5">
            <a:extLst>
              <a:ext uri="{FF2B5EF4-FFF2-40B4-BE49-F238E27FC236}">
                <a16:creationId xmlns:a16="http://schemas.microsoft.com/office/drawing/2014/main" id="{ECD83EDF-4299-4E56-B7B2-15CA613B0DA7}"/>
              </a:ext>
            </a:extLst>
          </p:cNvPr>
          <p:cNvSpPr txBox="1"/>
          <p:nvPr/>
        </p:nvSpPr>
        <p:spPr>
          <a:xfrm>
            <a:off x="523169" y="2826449"/>
            <a:ext cx="3816626" cy="3139321"/>
          </a:xfrm>
          <a:prstGeom prst="rect">
            <a:avLst/>
          </a:prstGeom>
          <a:noFill/>
        </p:spPr>
        <p:txBody>
          <a:bodyPr wrap="square" rtlCol="0">
            <a:spAutoFit/>
          </a:bodyPr>
          <a:lstStyle/>
          <a:p>
            <a:pPr fontAlgn="base"/>
            <a:r>
              <a:rPr lang="en-US" dirty="0"/>
              <a:t>// shift register</a:t>
            </a:r>
            <a:br>
              <a:rPr lang="en-US" dirty="0"/>
            </a:br>
            <a:r>
              <a:rPr lang="en-US" dirty="0"/>
              <a:t>always @(</a:t>
            </a:r>
            <a:r>
              <a:rPr lang="en-US" dirty="0" err="1"/>
              <a:t>posedge</a:t>
            </a:r>
            <a:r>
              <a:rPr lang="en-US" dirty="0"/>
              <a:t> CLK)</a:t>
            </a:r>
            <a:br>
              <a:rPr lang="en-US" dirty="0"/>
            </a:br>
            <a:r>
              <a:rPr lang="en-US" dirty="0"/>
              <a:t>begin</a:t>
            </a:r>
          </a:p>
          <a:p>
            <a:pPr fontAlgn="base"/>
            <a:r>
              <a:rPr lang="en-US" dirty="0"/>
              <a:t>//bit shift register</a:t>
            </a:r>
            <a:br>
              <a:rPr lang="en-US" dirty="0"/>
            </a:br>
            <a:r>
              <a:rPr lang="en-US" dirty="0" err="1"/>
              <a:t>bitShiftReg</a:t>
            </a:r>
            <a:r>
              <a:rPr lang="en-US" dirty="0"/>
              <a:t> &lt;= {</a:t>
            </a:r>
            <a:r>
              <a:rPr lang="en-US" dirty="0" err="1"/>
              <a:t>bitShiftReg</a:t>
            </a:r>
            <a:r>
              <a:rPr lang="en-US" dirty="0"/>
              <a:t>[15:0],DATA_IN};</a:t>
            </a:r>
          </a:p>
          <a:p>
            <a:pPr fontAlgn="base"/>
            <a:r>
              <a:rPr lang="en-US" dirty="0"/>
              <a:t>//byte shift register</a:t>
            </a:r>
            <a:br>
              <a:rPr lang="en-US" dirty="0"/>
            </a:br>
            <a:r>
              <a:rPr lang="en-US" dirty="0" err="1"/>
              <a:t>byteShiftReg</a:t>
            </a:r>
            <a:r>
              <a:rPr lang="en-US" dirty="0"/>
              <a:t>[0] &lt;= </a:t>
            </a:r>
            <a:r>
              <a:rPr lang="en-US" dirty="0" err="1"/>
              <a:t>bitShiftReg</a:t>
            </a:r>
            <a:r>
              <a:rPr lang="en-US" dirty="0"/>
              <a:t>;</a:t>
            </a:r>
            <a:br>
              <a:rPr lang="en-US" dirty="0"/>
            </a:br>
            <a:r>
              <a:rPr lang="en-US" dirty="0"/>
              <a:t>for(</a:t>
            </a:r>
            <a:r>
              <a:rPr lang="en-US" dirty="0" err="1"/>
              <a:t>i</a:t>
            </a:r>
            <a:r>
              <a:rPr lang="en-US" dirty="0"/>
              <a:t>=1;i&lt;16;i=i+1)</a:t>
            </a:r>
            <a:br>
              <a:rPr lang="en-US" dirty="0"/>
            </a:br>
            <a:r>
              <a:rPr lang="en-US" dirty="0" err="1"/>
              <a:t>byteShiftReg</a:t>
            </a:r>
            <a:r>
              <a:rPr lang="en-US" dirty="0"/>
              <a:t>[</a:t>
            </a:r>
            <a:r>
              <a:rPr lang="en-US" dirty="0" err="1"/>
              <a:t>i</a:t>
            </a:r>
            <a:r>
              <a:rPr lang="en-US" dirty="0"/>
              <a:t>] &lt;= </a:t>
            </a:r>
            <a:r>
              <a:rPr lang="en-US" dirty="0" err="1"/>
              <a:t>byteShiftReg</a:t>
            </a:r>
            <a:r>
              <a:rPr lang="en-US" dirty="0"/>
              <a:t>[i-1];</a:t>
            </a:r>
          </a:p>
          <a:p>
            <a:endParaRPr lang="en-US" dirty="0"/>
          </a:p>
        </p:txBody>
      </p:sp>
      <p:pic>
        <p:nvPicPr>
          <p:cNvPr id="8" name="Picture 7" descr="Image result for fifo buffer verilog">
            <a:extLst>
              <a:ext uri="{FF2B5EF4-FFF2-40B4-BE49-F238E27FC236}">
                <a16:creationId xmlns:a16="http://schemas.microsoft.com/office/drawing/2014/main" id="{48A2188A-B7EE-4016-8F8C-ED6071666A33}"/>
              </a:ext>
            </a:extLst>
          </p:cNvPr>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77808" y="3151795"/>
            <a:ext cx="2663687" cy="2715315"/>
          </a:xfrm>
          <a:prstGeom prst="rect">
            <a:avLst/>
          </a:prstGeom>
          <a:noFill/>
          <a:ln>
            <a:noFill/>
          </a:ln>
        </p:spPr>
      </p:pic>
      <p:pic>
        <p:nvPicPr>
          <p:cNvPr id="9" name="Picture 8">
            <a:extLst>
              <a:ext uri="{FF2B5EF4-FFF2-40B4-BE49-F238E27FC236}">
                <a16:creationId xmlns:a16="http://schemas.microsoft.com/office/drawing/2014/main" id="{E036CEC4-FA07-4DF7-A577-7AF3042E3AEE}"/>
              </a:ext>
            </a:extLst>
          </p:cNvPr>
          <p:cNvPicPr/>
          <p:nvPr/>
        </p:nvPicPr>
        <p:blipFill>
          <a:blip r:embed="rId7"/>
          <a:stretch>
            <a:fillRect/>
          </a:stretch>
        </p:blipFill>
        <p:spPr>
          <a:xfrm>
            <a:off x="6919291" y="1242350"/>
            <a:ext cx="4760844" cy="1909445"/>
          </a:xfrm>
          <a:prstGeom prst="rect">
            <a:avLst/>
          </a:prstGeom>
        </p:spPr>
      </p:pic>
      <p:cxnSp>
        <p:nvCxnSpPr>
          <p:cNvPr id="14" name="Straight Connector 13">
            <a:extLst>
              <a:ext uri="{FF2B5EF4-FFF2-40B4-BE49-F238E27FC236}">
                <a16:creationId xmlns:a16="http://schemas.microsoft.com/office/drawing/2014/main" id="{F7115C8A-9AF2-455B-A68A-F75503BD0FB0}"/>
              </a:ext>
            </a:extLst>
          </p:cNvPr>
          <p:cNvCxnSpPr>
            <a:cxnSpLocks/>
          </p:cNvCxnSpPr>
          <p:nvPr/>
        </p:nvCxnSpPr>
        <p:spPr>
          <a:xfrm flipH="1">
            <a:off x="6341165" y="940905"/>
            <a:ext cx="1" cy="5024865"/>
          </a:xfrm>
          <a:prstGeom prst="line">
            <a:avLst/>
          </a:prstGeom>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AFDBAB2-3B8B-410C-B6FC-6EA5F8B81557}"/>
              </a:ext>
            </a:extLst>
          </p:cNvPr>
          <p:cNvSpPr txBox="1"/>
          <p:nvPr/>
        </p:nvSpPr>
        <p:spPr>
          <a:xfrm>
            <a:off x="1378227" y="6111181"/>
            <a:ext cx="1081377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Fig.10. (A) Shift Register – 16 bits (B) FIFO Buffer Implementation (size=1024 bytes)</a:t>
            </a:r>
          </a:p>
        </p:txBody>
      </p:sp>
    </p:spTree>
    <p:extLst>
      <p:ext uri="{BB962C8B-B14F-4D97-AF65-F5344CB8AC3E}">
        <p14:creationId xmlns:p14="http://schemas.microsoft.com/office/powerpoint/2010/main" val="287250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6E1D3-C1D6-43CF-B066-773EEC12F444}"/>
              </a:ext>
            </a:extLst>
          </p:cNvPr>
          <p:cNvSpPr>
            <a:spLocks noGrp="1"/>
          </p:cNvSpPr>
          <p:nvPr>
            <p:ph idx="1"/>
          </p:nvPr>
        </p:nvSpPr>
        <p:spPr>
          <a:xfrm>
            <a:off x="351182" y="470452"/>
            <a:ext cx="10515600" cy="5719763"/>
          </a:xfrm>
        </p:spPr>
        <p:txBody>
          <a:bodyPr/>
          <a:lstStyle/>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sp>
        <p:nvSpPr>
          <p:cNvPr id="5" name="Rectangle 4">
            <a:extLst>
              <a:ext uri="{FF2B5EF4-FFF2-40B4-BE49-F238E27FC236}">
                <a16:creationId xmlns:a16="http://schemas.microsoft.com/office/drawing/2014/main" id="{78E50827-7EA2-4680-A138-A57EB8615C49}"/>
              </a:ext>
            </a:extLst>
          </p:cNvPr>
          <p:cNvSpPr/>
          <p:nvPr/>
        </p:nvSpPr>
        <p:spPr>
          <a:xfrm>
            <a:off x="573156" y="3599519"/>
            <a:ext cx="10036571" cy="1818896"/>
          </a:xfrm>
          <a:prstGeom prst="rect">
            <a:avLst/>
          </a:prstGeom>
        </p:spPr>
        <p:txBody>
          <a:bodyPr wrap="square">
            <a:spAutoFit/>
          </a:bodyPr>
          <a:lstStyle/>
          <a:p>
            <a:pPr>
              <a:lnSpc>
                <a:spcPts val="24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Time Interval Between each peak =</a:t>
            </a:r>
            <a:r>
              <a:rPr lang="en-US" dirty="0">
                <a:latin typeface="Times New Roman" panose="02020603050405020304" pitchFamily="18" charset="0"/>
                <a:ea typeface="Calibri" panose="020F0502020204030204" pitchFamily="34" charset="0"/>
                <a:cs typeface="Times New Roman" panose="02020603050405020304" pitchFamily="18" charset="0"/>
              </a:rPr>
              <a:t> Time</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peak0</a:t>
            </a:r>
            <a:r>
              <a:rPr lang="en-US" dirty="0">
                <a:latin typeface="Times New Roman" panose="02020603050405020304" pitchFamily="18" charset="0"/>
                <a:ea typeface="Calibri" panose="020F0502020204030204" pitchFamily="34" charset="0"/>
                <a:cs typeface="Times New Roman" panose="02020603050405020304" pitchFamily="18" charset="0"/>
              </a:rPr>
              <a:t>  - Time</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peak1</a:t>
            </a:r>
            <a:r>
              <a:rPr lang="en-US" dirty="0">
                <a:latin typeface="Times New Roman" panose="02020603050405020304" pitchFamily="18" charset="0"/>
                <a:ea typeface="Calibri" panose="020F0502020204030204" pitchFamily="34" charset="0"/>
                <a:cs typeface="Times New Roman" panose="02020603050405020304" pitchFamily="18" charset="0"/>
              </a:rPr>
              <a:t> = 20 sec (3 </a:t>
            </a:r>
            <a:r>
              <a:rPr lang="en-US" dirty="0" err="1">
                <a:latin typeface="Times New Roman" panose="02020603050405020304" pitchFamily="18" charset="0"/>
                <a:ea typeface="Calibri" panose="020F0502020204030204" pitchFamily="34" charset="0"/>
                <a:cs typeface="Times New Roman" panose="02020603050405020304" pitchFamily="18" charset="0"/>
              </a:rPr>
              <a:t>cpm</a:t>
            </a:r>
            <a:r>
              <a:rPr lang="en-US" dirty="0">
                <a:latin typeface="Times New Roman" panose="02020603050405020304" pitchFamily="18" charset="0"/>
                <a:ea typeface="Calibri" panose="020F0502020204030204" pitchFamily="34" charset="0"/>
                <a:cs typeface="Times New Roman" panose="02020603050405020304" pitchFamily="18" charset="0"/>
              </a:rPr>
              <a:t> – slow wave occurrence in healthy human stomach , ideal condition)</a:t>
            </a:r>
          </a:p>
          <a:p>
            <a:pPr>
              <a:lnSpc>
                <a:spcPts val="24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ts val="24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Propagation Speed = (</a:t>
            </a:r>
            <a:r>
              <a:rPr lang="en-US" dirty="0">
                <a:latin typeface="Times New Roman" panose="02020603050405020304" pitchFamily="18" charset="0"/>
                <a:ea typeface="Calibri" panose="020F0502020204030204" pitchFamily="34" charset="0"/>
                <a:cs typeface="Times New Roman" panose="02020603050405020304" pitchFamily="18" charset="0"/>
              </a:rPr>
              <a:t>Distance between each electrode= 4mm</a:t>
            </a:r>
            <a:r>
              <a:rPr lang="en-US" b="1"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 / Time Interval(20sec) = 0.2mm/sec which is ideal propagation speed for slow-wave in healthy stomach.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70AE638-7B59-4CF1-83A9-574F8796F3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8235" y="1305539"/>
            <a:ext cx="4589930" cy="1522180"/>
          </a:xfrm>
          <a:prstGeom prst="rect">
            <a:avLst/>
          </a:prstGeom>
          <a:noFill/>
          <a:ln>
            <a:noFill/>
          </a:ln>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C554B58-F1AF-42D0-9C90-67A21A26B230}"/>
                  </a:ext>
                </a:extLst>
              </p:cNvPr>
              <p:cNvSpPr/>
              <p:nvPr/>
            </p:nvSpPr>
            <p:spPr>
              <a:xfrm>
                <a:off x="5882601" y="1439585"/>
                <a:ext cx="4727127" cy="7954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𝑎𝑣𝑒𝑟𝑎𝑔𝑒</m:t>
                      </m:r>
                      <m:r>
                        <a:rPr lang="en-US" i="0">
                          <a:latin typeface="Cambria Math" panose="02040503050406030204" pitchFamily="18" charset="0"/>
                        </a:rPr>
                        <m:t> =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𝑛𝑢𝑚𝑃𝑜𝑖𝑛𝑡𝑠</m:t>
                          </m:r>
                        </m:den>
                      </m:f>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𝑐𝑦𝑐𝑙𝑒</m:t>
                          </m:r>
                        </m:sub>
                        <m:sup/>
                        <m:e>
                          <m:r>
                            <a:rPr lang="en-US" i="1">
                              <a:latin typeface="Cambria Math" panose="02040503050406030204" pitchFamily="18" charset="0"/>
                            </a:rPr>
                            <m:t>𝑤𝑎𝑣𝑒𝑓𝑜𝑟𝑚</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e>
                      </m:nary>
                    </m:oMath>
                  </m:oMathPara>
                </a14:m>
                <a:endParaRPr lang="en-US" dirty="0"/>
              </a:p>
            </p:txBody>
          </p:sp>
        </mc:Choice>
        <mc:Fallback>
          <p:sp>
            <p:nvSpPr>
              <p:cNvPr id="7" name="Rectangle 6">
                <a:extLst>
                  <a:ext uri="{FF2B5EF4-FFF2-40B4-BE49-F238E27FC236}">
                    <a16:creationId xmlns:a16="http://schemas.microsoft.com/office/drawing/2014/main" id="{9C554B58-F1AF-42D0-9C90-67A21A26B230}"/>
                  </a:ext>
                </a:extLst>
              </p:cNvPr>
              <p:cNvSpPr>
                <a:spLocks noRot="1" noChangeAspect="1" noMove="1" noResize="1" noEditPoints="1" noAdjustHandles="1" noChangeArrowheads="1" noChangeShapeType="1" noTextEdit="1"/>
              </p:cNvSpPr>
              <p:nvPr/>
            </p:nvSpPr>
            <p:spPr>
              <a:xfrm>
                <a:off x="5882601" y="1439585"/>
                <a:ext cx="4727127" cy="795474"/>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33DFD45-B1A3-4861-912E-AB18B0FB33C7}"/>
              </a:ext>
            </a:extLst>
          </p:cNvPr>
          <p:cNvSpPr txBox="1"/>
          <p:nvPr/>
        </p:nvSpPr>
        <p:spPr>
          <a:xfrm>
            <a:off x="2822713" y="2837582"/>
            <a:ext cx="675860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Fig.11. Slow-wave Detection with Peak-detection Method</a:t>
            </a:r>
          </a:p>
        </p:txBody>
      </p:sp>
    </p:spTree>
    <p:extLst>
      <p:ext uri="{BB962C8B-B14F-4D97-AF65-F5344CB8AC3E}">
        <p14:creationId xmlns:p14="http://schemas.microsoft.com/office/powerpoint/2010/main" val="303617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pic>
        <p:nvPicPr>
          <p:cNvPr id="5" name="Content Placeholder 4">
            <a:extLst>
              <a:ext uri="{FF2B5EF4-FFF2-40B4-BE49-F238E27FC236}">
                <a16:creationId xmlns:a16="http://schemas.microsoft.com/office/drawing/2014/main" id="{0F9E2A68-CDFE-43A5-AAAD-230D18F31BBF}"/>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57830" r="2198" b="8501"/>
          <a:stretch/>
        </p:blipFill>
        <p:spPr bwMode="auto">
          <a:xfrm>
            <a:off x="0" y="940905"/>
            <a:ext cx="12192000" cy="3340485"/>
          </a:xfrm>
          <a:prstGeom prst="rect">
            <a:avLst/>
          </a:prstGeom>
          <a:noFill/>
          <a:ln>
            <a:noFill/>
          </a:ln>
          <a:extLst>
            <a:ext uri="{53640926-AAD7-44D8-BBD7-CCE9431645EC}">
              <a14:shadowObscured xmlns:a14="http://schemas.microsoft.com/office/drawing/2010/main"/>
            </a:ext>
          </a:extLst>
        </p:spPr>
      </p:pic>
      <p:graphicFrame>
        <p:nvGraphicFramePr>
          <p:cNvPr id="18" name="Table 17">
            <a:extLst>
              <a:ext uri="{FF2B5EF4-FFF2-40B4-BE49-F238E27FC236}">
                <a16:creationId xmlns:a16="http://schemas.microsoft.com/office/drawing/2014/main" id="{E9A399FA-F2E2-421F-B74E-AC3AAB3040C0}"/>
              </a:ext>
            </a:extLst>
          </p:cNvPr>
          <p:cNvGraphicFramePr>
            <a:graphicFrameLocks noGrp="1"/>
          </p:cNvGraphicFramePr>
          <p:nvPr>
            <p:extLst>
              <p:ext uri="{D42A27DB-BD31-4B8C-83A1-F6EECF244321}">
                <p14:modId xmlns:p14="http://schemas.microsoft.com/office/powerpoint/2010/main" val="3428978901"/>
              </p:ext>
            </p:extLst>
          </p:nvPr>
        </p:nvGraphicFramePr>
        <p:xfrm>
          <a:off x="9214204" y="4772051"/>
          <a:ext cx="2926080" cy="687171"/>
        </p:xfrm>
        <a:graphic>
          <a:graphicData uri="http://schemas.openxmlformats.org/drawingml/2006/table">
            <a:tbl>
              <a:tblPr firstRow="1" firstCol="1" bandRow="1">
                <a:tableStyleId>{5940675A-B579-460E-94D1-54222C63F5DA}</a:tableStyleId>
              </a:tblPr>
              <a:tblGrid>
                <a:gridCol w="1463040">
                  <a:extLst>
                    <a:ext uri="{9D8B030D-6E8A-4147-A177-3AD203B41FA5}">
                      <a16:colId xmlns:a16="http://schemas.microsoft.com/office/drawing/2014/main" val="1403039634"/>
                    </a:ext>
                  </a:extLst>
                </a:gridCol>
                <a:gridCol w="1463040">
                  <a:extLst>
                    <a:ext uri="{9D8B030D-6E8A-4147-A177-3AD203B41FA5}">
                      <a16:colId xmlns:a16="http://schemas.microsoft.com/office/drawing/2014/main" val="321903995"/>
                    </a:ext>
                  </a:extLst>
                </a:gridCol>
              </a:tblGrid>
              <a:tr h="349815">
                <a:tc>
                  <a:txBody>
                    <a:bodyPr/>
                    <a:lstStyle/>
                    <a:p>
                      <a:pPr marL="0" marR="0">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Channel no.0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000000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3799760"/>
                  </a:ext>
                </a:extLst>
              </a:tr>
              <a:tr h="337356">
                <a:tc>
                  <a:txBody>
                    <a:bodyPr/>
                    <a:lstStyle/>
                    <a:p>
                      <a:pPr marL="0" marR="0">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Data : 454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0111000110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16093"/>
                  </a:ext>
                </a:extLst>
              </a:tr>
            </a:tbl>
          </a:graphicData>
        </a:graphic>
      </p:graphicFrame>
      <p:sp>
        <p:nvSpPr>
          <p:cNvPr id="19" name="Rectangle 8">
            <a:extLst>
              <a:ext uri="{FF2B5EF4-FFF2-40B4-BE49-F238E27FC236}">
                <a16:creationId xmlns:a16="http://schemas.microsoft.com/office/drawing/2014/main" id="{B419E68A-73E5-4F07-89AF-FF9F38275C3C}"/>
              </a:ext>
            </a:extLst>
          </p:cNvPr>
          <p:cNvSpPr>
            <a:spLocks noChangeArrowheads="1"/>
          </p:cNvSpPr>
          <p:nvPr/>
        </p:nvSpPr>
        <p:spPr bwMode="auto">
          <a:xfrm>
            <a:off x="294241" y="4956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p14="http://schemas.microsoft.com/office/powerpoint/2010/main" Requires="p14">
          <p:contentPart p14:bwMode="auto" r:id="rId4">
            <p14:nvContentPartPr>
              <p14:cNvPr id="7175" name="Ink 206">
                <a:extLst>
                  <a:ext uri="{FF2B5EF4-FFF2-40B4-BE49-F238E27FC236}">
                    <a16:creationId xmlns:a16="http://schemas.microsoft.com/office/drawing/2014/main" id="{D5A8B893-A509-45C8-8621-ABE052609872}"/>
                  </a:ext>
                </a:extLst>
              </p14:cNvPr>
              <p14:cNvContentPartPr>
                <a14:cpLocks xmlns:a14="http://schemas.microsoft.com/office/drawing/2010/main" noRot="1" noChangeAspect="1" noEditPoints="1" noChangeArrowheads="1" noChangeShapeType="1"/>
              </p14:cNvContentPartPr>
              <p14:nvPr/>
            </p14:nvContentPartPr>
            <p14:xfrm>
              <a:off x="2570716" y="6812281"/>
              <a:ext cx="19050" cy="45719"/>
            </p14:xfrm>
          </p:contentPart>
        </mc:Choice>
        <mc:Fallback>
          <p:pic>
            <p:nvPicPr>
              <p:cNvPr id="7175" name="Ink 206">
                <a:extLst>
                  <a:ext uri="{FF2B5EF4-FFF2-40B4-BE49-F238E27FC236}">
                    <a16:creationId xmlns:a16="http://schemas.microsoft.com/office/drawing/2014/main" id="{D5A8B893-A509-45C8-8621-ABE052609872}"/>
                  </a:ext>
                </a:extLst>
              </p:cNvPr>
              <p:cNvPicPr>
                <a:picLocks noRot="1" noChangeAspect="1" noEditPoints="1" noChangeArrowheads="1" noChangeShapeType="1"/>
              </p:cNvPicPr>
              <p:nvPr/>
            </p:nvPicPr>
            <p:blipFill>
              <a:blip r:embed="rId5"/>
              <a:stretch>
                <a:fillRect/>
              </a:stretch>
            </p:blipFill>
            <p:spPr>
              <a:xfrm>
                <a:off x="0" y="0"/>
                <a:ext cx="0" cy="0"/>
              </a:xfrm>
              <a:prstGeom prst="rect">
                <a:avLst/>
              </a:prstGeom>
            </p:spPr>
          </p:pic>
        </mc:Fallback>
      </mc:AlternateContent>
      <p:sp>
        <p:nvSpPr>
          <p:cNvPr id="20" name="Rectangle 9">
            <a:extLst>
              <a:ext uri="{FF2B5EF4-FFF2-40B4-BE49-F238E27FC236}">
                <a16:creationId xmlns:a16="http://schemas.microsoft.com/office/drawing/2014/main" id="{D8CF4642-E1DF-4952-AFA1-6CA3F385A26B}"/>
              </a:ext>
            </a:extLst>
          </p:cNvPr>
          <p:cNvSpPr>
            <a:spLocks noChangeArrowheads="1"/>
          </p:cNvSpPr>
          <p:nvPr/>
        </p:nvSpPr>
        <p:spPr bwMode="auto">
          <a:xfrm>
            <a:off x="-34212" y="4281390"/>
            <a:ext cx="1171434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Result-1</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1.Channel No. (Slow-wave location)</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2.Slow-wave detection</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FIFO implementation successfully finds the slow-wave and its location at Ring0 and Ring1.</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Verilog of testbench code recognizes slow -wave location at electrode number with: </a:t>
            </a:r>
            <a:r>
              <a:rPr kumimoji="0" lang="en-US"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ch_in</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000000 (channel 0)</a:t>
            </a:r>
            <a:endParaRPr kumimoji="0" lang="en-US" altLang="en-US"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BF47A329-F59A-4EB7-A655-EC42DA566275}"/>
              </a:ext>
            </a:extLst>
          </p:cNvPr>
          <p:cNvSpPr txBox="1"/>
          <p:nvPr/>
        </p:nvSpPr>
        <p:spPr>
          <a:xfrm>
            <a:off x="1600199" y="4363278"/>
            <a:ext cx="10297559"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Fig.12. Wave form representation for Finite state machine of Human stomach model</a:t>
            </a:r>
          </a:p>
          <a:p>
            <a:endParaRPr lang="en-US"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359B7A7F-4EF5-450B-9040-D018C78411B0}"/>
                  </a:ext>
                </a:extLst>
              </p14:cNvPr>
              <p14:cNvContentPartPr/>
              <p14:nvPr/>
            </p14:nvContentPartPr>
            <p14:xfrm>
              <a:off x="907497" y="2643449"/>
              <a:ext cx="1309680" cy="83160"/>
            </p14:xfrm>
          </p:contentPart>
        </mc:Choice>
        <mc:Fallback>
          <p:pic>
            <p:nvPicPr>
              <p:cNvPr id="29" name="Ink 28">
                <a:extLst>
                  <a:ext uri="{FF2B5EF4-FFF2-40B4-BE49-F238E27FC236}">
                    <a16:creationId xmlns:a16="http://schemas.microsoft.com/office/drawing/2014/main" id="{359B7A7F-4EF5-450B-9040-D018C78411B0}"/>
                  </a:ext>
                </a:extLst>
              </p:cNvPr>
              <p:cNvPicPr/>
              <p:nvPr/>
            </p:nvPicPr>
            <p:blipFill>
              <a:blip r:embed="rId7"/>
              <a:stretch>
                <a:fillRect/>
              </a:stretch>
            </p:blipFill>
            <p:spPr>
              <a:xfrm>
                <a:off x="898497" y="2634449"/>
                <a:ext cx="1327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Ink 29">
                <a:extLst>
                  <a:ext uri="{FF2B5EF4-FFF2-40B4-BE49-F238E27FC236}">
                    <a16:creationId xmlns:a16="http://schemas.microsoft.com/office/drawing/2014/main" id="{27351484-F665-4E6D-A9EE-1473BC9CF06D}"/>
                  </a:ext>
                </a:extLst>
              </p14:cNvPr>
              <p14:cNvContentPartPr/>
              <p14:nvPr/>
            </p14:nvContentPartPr>
            <p14:xfrm>
              <a:off x="908937" y="2406929"/>
              <a:ext cx="1305720" cy="88560"/>
            </p14:xfrm>
          </p:contentPart>
        </mc:Choice>
        <mc:Fallback>
          <p:pic>
            <p:nvPicPr>
              <p:cNvPr id="30" name="Ink 29">
                <a:extLst>
                  <a:ext uri="{FF2B5EF4-FFF2-40B4-BE49-F238E27FC236}">
                    <a16:creationId xmlns:a16="http://schemas.microsoft.com/office/drawing/2014/main" id="{27351484-F665-4E6D-A9EE-1473BC9CF06D}"/>
                  </a:ext>
                </a:extLst>
              </p:cNvPr>
              <p:cNvPicPr/>
              <p:nvPr/>
            </p:nvPicPr>
            <p:blipFill>
              <a:blip r:embed="rId9"/>
              <a:stretch>
                <a:fillRect/>
              </a:stretch>
            </p:blipFill>
            <p:spPr>
              <a:xfrm>
                <a:off x="899937" y="2397929"/>
                <a:ext cx="1323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168" name="Ink 7167">
                <a:extLst>
                  <a:ext uri="{FF2B5EF4-FFF2-40B4-BE49-F238E27FC236}">
                    <a16:creationId xmlns:a16="http://schemas.microsoft.com/office/drawing/2014/main" id="{CE2AE517-F8B4-486A-AED9-34A6124590D0}"/>
                  </a:ext>
                </a:extLst>
              </p14:cNvPr>
              <p14:cNvContentPartPr/>
              <p14:nvPr/>
            </p14:nvContentPartPr>
            <p14:xfrm>
              <a:off x="10759977" y="5393489"/>
              <a:ext cx="1042200" cy="25920"/>
            </p14:xfrm>
          </p:contentPart>
        </mc:Choice>
        <mc:Fallback>
          <p:pic>
            <p:nvPicPr>
              <p:cNvPr id="7168" name="Ink 7167">
                <a:extLst>
                  <a:ext uri="{FF2B5EF4-FFF2-40B4-BE49-F238E27FC236}">
                    <a16:creationId xmlns:a16="http://schemas.microsoft.com/office/drawing/2014/main" id="{CE2AE517-F8B4-486A-AED9-34A6124590D0}"/>
                  </a:ext>
                </a:extLst>
              </p:cNvPr>
              <p:cNvPicPr/>
              <p:nvPr/>
            </p:nvPicPr>
            <p:blipFill>
              <a:blip r:embed="rId11"/>
              <a:stretch>
                <a:fillRect/>
              </a:stretch>
            </p:blipFill>
            <p:spPr>
              <a:xfrm>
                <a:off x="10750977" y="5384849"/>
                <a:ext cx="10598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170" name="Ink 7169">
                <a:extLst>
                  <a:ext uri="{FF2B5EF4-FFF2-40B4-BE49-F238E27FC236}">
                    <a16:creationId xmlns:a16="http://schemas.microsoft.com/office/drawing/2014/main" id="{46A5C7BA-4315-409E-B5EA-A4C67C36789D}"/>
                  </a:ext>
                </a:extLst>
              </p14:cNvPr>
              <p14:cNvContentPartPr/>
              <p14:nvPr/>
            </p14:nvContentPartPr>
            <p14:xfrm>
              <a:off x="9875097" y="5376569"/>
              <a:ext cx="475200" cy="33480"/>
            </p14:xfrm>
          </p:contentPart>
        </mc:Choice>
        <mc:Fallback>
          <p:pic>
            <p:nvPicPr>
              <p:cNvPr id="7170" name="Ink 7169">
                <a:extLst>
                  <a:ext uri="{FF2B5EF4-FFF2-40B4-BE49-F238E27FC236}">
                    <a16:creationId xmlns:a16="http://schemas.microsoft.com/office/drawing/2014/main" id="{46A5C7BA-4315-409E-B5EA-A4C67C36789D}"/>
                  </a:ext>
                </a:extLst>
              </p:cNvPr>
              <p:cNvPicPr/>
              <p:nvPr/>
            </p:nvPicPr>
            <p:blipFill>
              <a:blip r:embed="rId13"/>
              <a:stretch>
                <a:fillRect/>
              </a:stretch>
            </p:blipFill>
            <p:spPr>
              <a:xfrm>
                <a:off x="9866097" y="5367569"/>
                <a:ext cx="49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173" name="Ink 7172">
                <a:extLst>
                  <a:ext uri="{FF2B5EF4-FFF2-40B4-BE49-F238E27FC236}">
                    <a16:creationId xmlns:a16="http://schemas.microsoft.com/office/drawing/2014/main" id="{FF7193C6-E0C1-4AEF-A831-7CFEB088DC11}"/>
                  </a:ext>
                </a:extLst>
              </p14:cNvPr>
              <p14:cNvContentPartPr/>
              <p14:nvPr/>
            </p14:nvContentPartPr>
            <p14:xfrm>
              <a:off x="10331577" y="5014769"/>
              <a:ext cx="1094040" cy="79200"/>
            </p14:xfrm>
          </p:contentPart>
        </mc:Choice>
        <mc:Fallback>
          <p:pic>
            <p:nvPicPr>
              <p:cNvPr id="7173" name="Ink 7172">
                <a:extLst>
                  <a:ext uri="{FF2B5EF4-FFF2-40B4-BE49-F238E27FC236}">
                    <a16:creationId xmlns:a16="http://schemas.microsoft.com/office/drawing/2014/main" id="{FF7193C6-E0C1-4AEF-A831-7CFEB088DC11}"/>
                  </a:ext>
                </a:extLst>
              </p:cNvPr>
              <p:cNvPicPr/>
              <p:nvPr/>
            </p:nvPicPr>
            <p:blipFill>
              <a:blip r:embed="rId15"/>
              <a:stretch>
                <a:fillRect/>
              </a:stretch>
            </p:blipFill>
            <p:spPr>
              <a:xfrm>
                <a:off x="10322934" y="5005769"/>
                <a:ext cx="1111686" cy="96840"/>
              </a:xfrm>
              <a:prstGeom prst="rect">
                <a:avLst/>
              </a:prstGeom>
            </p:spPr>
          </p:pic>
        </mc:Fallback>
      </mc:AlternateContent>
    </p:spTree>
    <p:extLst>
      <p:ext uri="{BB962C8B-B14F-4D97-AF65-F5344CB8AC3E}">
        <p14:creationId xmlns:p14="http://schemas.microsoft.com/office/powerpoint/2010/main" val="289665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pic>
        <p:nvPicPr>
          <p:cNvPr id="5" name="Content Placeholder 4">
            <a:extLst>
              <a:ext uri="{FF2B5EF4-FFF2-40B4-BE49-F238E27FC236}">
                <a16:creationId xmlns:a16="http://schemas.microsoft.com/office/drawing/2014/main" id="{B8BB3966-B2FD-40D1-9F70-FDFEE577DF79}"/>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50848" t="19518" r="31134" b="51654"/>
          <a:stretch/>
        </p:blipFill>
        <p:spPr bwMode="auto">
          <a:xfrm>
            <a:off x="-1" y="0"/>
            <a:ext cx="5504874" cy="4405745"/>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7AB05130-DA71-4022-8546-C3203F699CBA}"/>
              </a:ext>
            </a:extLst>
          </p:cNvPr>
          <p:cNvGraphicFramePr>
            <a:graphicFrameLocks noGrp="1"/>
          </p:cNvGraphicFramePr>
          <p:nvPr>
            <p:extLst>
              <p:ext uri="{D42A27DB-BD31-4B8C-83A1-F6EECF244321}">
                <p14:modId xmlns:p14="http://schemas.microsoft.com/office/powerpoint/2010/main" val="1451073845"/>
              </p:ext>
            </p:extLst>
          </p:nvPr>
        </p:nvGraphicFramePr>
        <p:xfrm>
          <a:off x="785090" y="5138530"/>
          <a:ext cx="3934692" cy="901550"/>
        </p:xfrm>
        <a:graphic>
          <a:graphicData uri="http://schemas.openxmlformats.org/drawingml/2006/table">
            <a:tbl>
              <a:tblPr firstRow="1" firstCol="1" bandRow="1">
                <a:tableStyleId>{5940675A-B579-460E-94D1-54222C63F5DA}</a:tableStyleId>
              </a:tblPr>
              <a:tblGrid>
                <a:gridCol w="1967346">
                  <a:extLst>
                    <a:ext uri="{9D8B030D-6E8A-4147-A177-3AD203B41FA5}">
                      <a16:colId xmlns:a16="http://schemas.microsoft.com/office/drawing/2014/main" val="1066615773"/>
                    </a:ext>
                  </a:extLst>
                </a:gridCol>
                <a:gridCol w="1967346">
                  <a:extLst>
                    <a:ext uri="{9D8B030D-6E8A-4147-A177-3AD203B41FA5}">
                      <a16:colId xmlns:a16="http://schemas.microsoft.com/office/drawing/2014/main" val="533302104"/>
                    </a:ext>
                  </a:extLst>
                </a:gridCol>
              </a:tblGrid>
              <a:tr h="463830">
                <a:tc>
                  <a:txBody>
                    <a:bodyPr/>
                    <a:lstStyle/>
                    <a:p>
                      <a:pPr marL="0" marR="0" algn="ctr">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Channel no : 0-7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Ring0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6215842"/>
                  </a:ext>
                </a:extLst>
              </a:tr>
              <a:tr h="437720">
                <a:tc>
                  <a:txBody>
                    <a:bodyPr/>
                    <a:lstStyle/>
                    <a:p>
                      <a:pPr marL="0" marR="0">
                        <a:lnSpc>
                          <a:spcPct val="107000"/>
                        </a:lnSpc>
                        <a:spcBef>
                          <a:spcPts val="0"/>
                        </a:spcBef>
                        <a:spcAft>
                          <a:spcPts val="800"/>
                        </a:spcAft>
                      </a:pPr>
                      <a:r>
                        <a:rPr lang="en-US" sz="1800">
                          <a:effectLst/>
                          <a:latin typeface="Times New Roman" panose="02020603050405020304" pitchFamily="18" charset="0"/>
                          <a:cs typeface="Times New Roman" panose="02020603050405020304" pitchFamily="18" charset="0"/>
                        </a:rPr>
                        <a:t>   Channel no : 8-15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Ring1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4766320"/>
                  </a:ext>
                </a:extLst>
              </a:tr>
            </a:tbl>
          </a:graphicData>
        </a:graphic>
      </p:graphicFrame>
      <p:sp>
        <p:nvSpPr>
          <p:cNvPr id="8" name="Rectangle 1">
            <a:extLst>
              <a:ext uri="{FF2B5EF4-FFF2-40B4-BE49-F238E27FC236}">
                <a16:creationId xmlns:a16="http://schemas.microsoft.com/office/drawing/2014/main" id="{766407E5-1528-4FB0-822E-A6526F07B767}"/>
              </a:ext>
            </a:extLst>
          </p:cNvPr>
          <p:cNvSpPr>
            <a:spLocks noChangeArrowheads="1"/>
          </p:cNvSpPr>
          <p:nvPr/>
        </p:nvSpPr>
        <p:spPr bwMode="auto">
          <a:xfrm>
            <a:off x="1375832" y="4050836"/>
            <a:ext cx="293793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Result-2</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3.Ring No.</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1957564-72C8-445A-A2E5-5C370FE8DB2B}"/>
              </a:ext>
            </a:extLst>
          </p:cNvPr>
          <p:cNvPicPr/>
          <p:nvPr/>
        </p:nvPicPr>
        <p:blipFill rotWithShape="1">
          <a:blip r:embed="rId4">
            <a:extLst>
              <a:ext uri="{28A0092B-C50C-407E-A947-70E740481C1C}">
                <a14:useLocalDpi xmlns:a14="http://schemas.microsoft.com/office/drawing/2010/main" val="0"/>
              </a:ext>
            </a:extLst>
          </a:blip>
          <a:srcRect l="50644" t="26890" r="32594" b="6169"/>
          <a:stretch/>
        </p:blipFill>
        <p:spPr bwMode="auto">
          <a:xfrm>
            <a:off x="5985164" y="0"/>
            <a:ext cx="5081041" cy="4785302"/>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E252DC12-10E1-45EA-A7E5-2AE8AA4859ED}"/>
              </a:ext>
            </a:extLst>
          </p:cNvPr>
          <p:cNvSpPr txBox="1"/>
          <p:nvPr/>
        </p:nvSpPr>
        <p:spPr>
          <a:xfrm>
            <a:off x="6687126" y="4960318"/>
            <a:ext cx="4839855" cy="98488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Result  3.</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4.Peak value Display &amp; No peak Display</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12" name="TextBox 11">
            <a:extLst>
              <a:ext uri="{FF2B5EF4-FFF2-40B4-BE49-F238E27FC236}">
                <a16:creationId xmlns:a16="http://schemas.microsoft.com/office/drawing/2014/main" id="{C13A1EFE-90F7-46CE-9087-06AE14F49128}"/>
              </a:ext>
            </a:extLst>
          </p:cNvPr>
          <p:cNvSpPr txBox="1"/>
          <p:nvPr/>
        </p:nvSpPr>
        <p:spPr>
          <a:xfrm>
            <a:off x="2206487" y="6261652"/>
            <a:ext cx="7295322"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Fig.13. (A) Ring Recognition &amp; (B) Peak Detection Display</a:t>
            </a: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00BF5680-A3E5-4E41-83C4-8BC52E866533}"/>
                  </a:ext>
                </a:extLst>
              </p14:cNvPr>
              <p14:cNvContentPartPr/>
              <p14:nvPr/>
            </p14:nvContentPartPr>
            <p14:xfrm>
              <a:off x="1803897" y="33809"/>
              <a:ext cx="366120" cy="358920"/>
            </p14:xfrm>
          </p:contentPart>
        </mc:Choice>
        <mc:Fallback>
          <p:pic>
            <p:nvPicPr>
              <p:cNvPr id="16" name="Ink 15">
                <a:extLst>
                  <a:ext uri="{FF2B5EF4-FFF2-40B4-BE49-F238E27FC236}">
                    <a16:creationId xmlns:a16="http://schemas.microsoft.com/office/drawing/2014/main" id="{00BF5680-A3E5-4E41-83C4-8BC52E866533}"/>
                  </a:ext>
                </a:extLst>
              </p:cNvPr>
              <p:cNvPicPr/>
              <p:nvPr/>
            </p:nvPicPr>
            <p:blipFill>
              <a:blip r:embed="rId6"/>
              <a:stretch>
                <a:fillRect/>
              </a:stretch>
            </p:blipFill>
            <p:spPr>
              <a:xfrm>
                <a:off x="1795257" y="25169"/>
                <a:ext cx="3837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FA4A2759-1510-4251-A4FF-2D9AE14AB73E}"/>
                  </a:ext>
                </a:extLst>
              </p14:cNvPr>
              <p14:cNvContentPartPr/>
              <p14:nvPr/>
            </p14:nvContentPartPr>
            <p14:xfrm>
              <a:off x="925857" y="540329"/>
              <a:ext cx="1071000" cy="431640"/>
            </p14:xfrm>
          </p:contentPart>
        </mc:Choice>
        <mc:Fallback>
          <p:pic>
            <p:nvPicPr>
              <p:cNvPr id="17" name="Ink 16">
                <a:extLst>
                  <a:ext uri="{FF2B5EF4-FFF2-40B4-BE49-F238E27FC236}">
                    <a16:creationId xmlns:a16="http://schemas.microsoft.com/office/drawing/2014/main" id="{FA4A2759-1510-4251-A4FF-2D9AE14AB73E}"/>
                  </a:ext>
                </a:extLst>
              </p:cNvPr>
              <p:cNvPicPr/>
              <p:nvPr/>
            </p:nvPicPr>
            <p:blipFill>
              <a:blip r:embed="rId8"/>
              <a:stretch>
                <a:fillRect/>
              </a:stretch>
            </p:blipFill>
            <p:spPr>
              <a:xfrm>
                <a:off x="917217" y="531329"/>
                <a:ext cx="108864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07636E0F-55FE-4E8E-8266-C81E228330A7}"/>
                  </a:ext>
                </a:extLst>
              </p14:cNvPr>
              <p14:cNvContentPartPr/>
              <p14:nvPr/>
            </p14:nvContentPartPr>
            <p14:xfrm>
              <a:off x="3503097" y="5455409"/>
              <a:ext cx="537840" cy="47520"/>
            </p14:xfrm>
          </p:contentPart>
        </mc:Choice>
        <mc:Fallback>
          <p:pic>
            <p:nvPicPr>
              <p:cNvPr id="18" name="Ink 17">
                <a:extLst>
                  <a:ext uri="{FF2B5EF4-FFF2-40B4-BE49-F238E27FC236}">
                    <a16:creationId xmlns:a16="http://schemas.microsoft.com/office/drawing/2014/main" id="{07636E0F-55FE-4E8E-8266-C81E228330A7}"/>
                  </a:ext>
                </a:extLst>
              </p:cNvPr>
              <p:cNvPicPr/>
              <p:nvPr/>
            </p:nvPicPr>
            <p:blipFill>
              <a:blip r:embed="rId10"/>
              <a:stretch>
                <a:fillRect/>
              </a:stretch>
            </p:blipFill>
            <p:spPr>
              <a:xfrm>
                <a:off x="3494097" y="5446409"/>
                <a:ext cx="5554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35F3F0DA-4F5B-4BAF-8BED-8B46D9EDEDC0}"/>
                  </a:ext>
                </a:extLst>
              </p14:cNvPr>
              <p14:cNvContentPartPr/>
              <p14:nvPr/>
            </p14:nvContentPartPr>
            <p14:xfrm>
              <a:off x="2215377" y="5421209"/>
              <a:ext cx="442080" cy="48960"/>
            </p14:xfrm>
          </p:contentPart>
        </mc:Choice>
        <mc:Fallback>
          <p:pic>
            <p:nvPicPr>
              <p:cNvPr id="19" name="Ink 18">
                <a:extLst>
                  <a:ext uri="{FF2B5EF4-FFF2-40B4-BE49-F238E27FC236}">
                    <a16:creationId xmlns:a16="http://schemas.microsoft.com/office/drawing/2014/main" id="{35F3F0DA-4F5B-4BAF-8BED-8B46D9EDEDC0}"/>
                  </a:ext>
                </a:extLst>
              </p:cNvPr>
              <p:cNvPicPr/>
              <p:nvPr/>
            </p:nvPicPr>
            <p:blipFill>
              <a:blip r:embed="rId12"/>
              <a:stretch>
                <a:fillRect/>
              </a:stretch>
            </p:blipFill>
            <p:spPr>
              <a:xfrm>
                <a:off x="2206377" y="5412569"/>
                <a:ext cx="4597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DD3BF969-80BC-4872-A208-792DD8FE744E}"/>
                  </a:ext>
                </a:extLst>
              </p14:cNvPr>
              <p14:cNvContentPartPr/>
              <p14:nvPr/>
            </p14:nvContentPartPr>
            <p14:xfrm>
              <a:off x="1885977" y="1428089"/>
              <a:ext cx="242640" cy="282240"/>
            </p14:xfrm>
          </p:contentPart>
        </mc:Choice>
        <mc:Fallback>
          <p:pic>
            <p:nvPicPr>
              <p:cNvPr id="20" name="Ink 19">
                <a:extLst>
                  <a:ext uri="{FF2B5EF4-FFF2-40B4-BE49-F238E27FC236}">
                    <a16:creationId xmlns:a16="http://schemas.microsoft.com/office/drawing/2014/main" id="{DD3BF969-80BC-4872-A208-792DD8FE744E}"/>
                  </a:ext>
                </a:extLst>
              </p:cNvPr>
              <p:cNvPicPr/>
              <p:nvPr/>
            </p:nvPicPr>
            <p:blipFill>
              <a:blip r:embed="rId14"/>
              <a:stretch>
                <a:fillRect/>
              </a:stretch>
            </p:blipFill>
            <p:spPr>
              <a:xfrm>
                <a:off x="1877337" y="1419449"/>
                <a:ext cx="2602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D1FD611F-C182-4078-A32E-659FEB5D7FF3}"/>
                  </a:ext>
                </a:extLst>
              </p14:cNvPr>
              <p14:cNvContentPartPr/>
              <p14:nvPr/>
            </p14:nvContentPartPr>
            <p14:xfrm>
              <a:off x="957177" y="1962329"/>
              <a:ext cx="948960" cy="367920"/>
            </p14:xfrm>
          </p:contentPart>
        </mc:Choice>
        <mc:Fallback>
          <p:pic>
            <p:nvPicPr>
              <p:cNvPr id="21" name="Ink 20">
                <a:extLst>
                  <a:ext uri="{FF2B5EF4-FFF2-40B4-BE49-F238E27FC236}">
                    <a16:creationId xmlns:a16="http://schemas.microsoft.com/office/drawing/2014/main" id="{D1FD611F-C182-4078-A32E-659FEB5D7FF3}"/>
                  </a:ext>
                </a:extLst>
              </p:cNvPr>
              <p:cNvPicPr/>
              <p:nvPr/>
            </p:nvPicPr>
            <p:blipFill>
              <a:blip r:embed="rId16"/>
              <a:stretch>
                <a:fillRect/>
              </a:stretch>
            </p:blipFill>
            <p:spPr>
              <a:xfrm>
                <a:off x="948177" y="1953689"/>
                <a:ext cx="9666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F1AD1C0F-B70E-451E-B02A-AF893F32535D}"/>
                  </a:ext>
                </a:extLst>
              </p14:cNvPr>
              <p14:cNvContentPartPr/>
              <p14:nvPr/>
            </p14:nvContentPartPr>
            <p14:xfrm>
              <a:off x="2209257" y="5866169"/>
              <a:ext cx="421560" cy="51840"/>
            </p14:xfrm>
          </p:contentPart>
        </mc:Choice>
        <mc:Fallback>
          <p:pic>
            <p:nvPicPr>
              <p:cNvPr id="22" name="Ink 21">
                <a:extLst>
                  <a:ext uri="{FF2B5EF4-FFF2-40B4-BE49-F238E27FC236}">
                    <a16:creationId xmlns:a16="http://schemas.microsoft.com/office/drawing/2014/main" id="{F1AD1C0F-B70E-451E-B02A-AF893F32535D}"/>
                  </a:ext>
                </a:extLst>
              </p:cNvPr>
              <p:cNvPicPr/>
              <p:nvPr/>
            </p:nvPicPr>
            <p:blipFill>
              <a:blip r:embed="rId18"/>
              <a:stretch>
                <a:fillRect/>
              </a:stretch>
            </p:blipFill>
            <p:spPr>
              <a:xfrm>
                <a:off x="2200617" y="5857529"/>
                <a:ext cx="439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E3E5536A-1D35-4BBA-94B2-D3CFC1BE2361}"/>
                  </a:ext>
                </a:extLst>
              </p14:cNvPr>
              <p14:cNvContentPartPr/>
              <p14:nvPr/>
            </p14:nvContentPartPr>
            <p14:xfrm>
              <a:off x="3435777" y="5909729"/>
              <a:ext cx="627480" cy="66960"/>
            </p14:xfrm>
          </p:contentPart>
        </mc:Choice>
        <mc:Fallback>
          <p:pic>
            <p:nvPicPr>
              <p:cNvPr id="23" name="Ink 22">
                <a:extLst>
                  <a:ext uri="{FF2B5EF4-FFF2-40B4-BE49-F238E27FC236}">
                    <a16:creationId xmlns:a16="http://schemas.microsoft.com/office/drawing/2014/main" id="{E3E5536A-1D35-4BBA-94B2-D3CFC1BE2361}"/>
                  </a:ext>
                </a:extLst>
              </p:cNvPr>
              <p:cNvPicPr/>
              <p:nvPr/>
            </p:nvPicPr>
            <p:blipFill>
              <a:blip r:embed="rId20"/>
              <a:stretch>
                <a:fillRect/>
              </a:stretch>
            </p:blipFill>
            <p:spPr>
              <a:xfrm>
                <a:off x="3427137" y="5901089"/>
                <a:ext cx="6451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D6B8337A-10A1-4443-A427-8AB06D1A3A12}"/>
                  </a:ext>
                </a:extLst>
              </p14:cNvPr>
              <p14:cNvContentPartPr/>
              <p14:nvPr/>
            </p14:nvContentPartPr>
            <p14:xfrm>
              <a:off x="6919137" y="2346809"/>
              <a:ext cx="1276560" cy="35640"/>
            </p14:xfrm>
          </p:contentPart>
        </mc:Choice>
        <mc:Fallback>
          <p:pic>
            <p:nvPicPr>
              <p:cNvPr id="24" name="Ink 23">
                <a:extLst>
                  <a:ext uri="{FF2B5EF4-FFF2-40B4-BE49-F238E27FC236}">
                    <a16:creationId xmlns:a16="http://schemas.microsoft.com/office/drawing/2014/main" id="{D6B8337A-10A1-4443-A427-8AB06D1A3A12}"/>
                  </a:ext>
                </a:extLst>
              </p:cNvPr>
              <p:cNvPicPr/>
              <p:nvPr/>
            </p:nvPicPr>
            <p:blipFill>
              <a:blip r:embed="rId22"/>
              <a:stretch>
                <a:fillRect/>
              </a:stretch>
            </p:blipFill>
            <p:spPr>
              <a:xfrm>
                <a:off x="6910497" y="2337809"/>
                <a:ext cx="1294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F9402933-9FEB-438E-A7BD-D33C664F46CE}"/>
                  </a:ext>
                </a:extLst>
              </p14:cNvPr>
              <p14:cNvContentPartPr/>
              <p14:nvPr/>
            </p14:nvContentPartPr>
            <p14:xfrm>
              <a:off x="6983577" y="1837769"/>
              <a:ext cx="1312200" cy="50400"/>
            </p14:xfrm>
          </p:contentPart>
        </mc:Choice>
        <mc:Fallback>
          <p:pic>
            <p:nvPicPr>
              <p:cNvPr id="25" name="Ink 24">
                <a:extLst>
                  <a:ext uri="{FF2B5EF4-FFF2-40B4-BE49-F238E27FC236}">
                    <a16:creationId xmlns:a16="http://schemas.microsoft.com/office/drawing/2014/main" id="{F9402933-9FEB-438E-A7BD-D33C664F46CE}"/>
                  </a:ext>
                </a:extLst>
              </p:cNvPr>
              <p:cNvPicPr/>
              <p:nvPr/>
            </p:nvPicPr>
            <p:blipFill>
              <a:blip r:embed="rId24"/>
              <a:stretch>
                <a:fillRect/>
              </a:stretch>
            </p:blipFill>
            <p:spPr>
              <a:xfrm>
                <a:off x="6974577" y="1829129"/>
                <a:ext cx="13298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80260E39-86A9-42F1-8C6B-5024BE3C534C}"/>
                  </a:ext>
                </a:extLst>
              </p14:cNvPr>
              <p14:cNvContentPartPr/>
              <p14:nvPr/>
            </p14:nvContentPartPr>
            <p14:xfrm>
              <a:off x="7043697" y="1311809"/>
              <a:ext cx="1296720" cy="66960"/>
            </p14:xfrm>
          </p:contentPart>
        </mc:Choice>
        <mc:Fallback>
          <p:pic>
            <p:nvPicPr>
              <p:cNvPr id="26" name="Ink 25">
                <a:extLst>
                  <a:ext uri="{FF2B5EF4-FFF2-40B4-BE49-F238E27FC236}">
                    <a16:creationId xmlns:a16="http://schemas.microsoft.com/office/drawing/2014/main" id="{80260E39-86A9-42F1-8C6B-5024BE3C534C}"/>
                  </a:ext>
                </a:extLst>
              </p:cNvPr>
              <p:cNvPicPr/>
              <p:nvPr/>
            </p:nvPicPr>
            <p:blipFill>
              <a:blip r:embed="rId26"/>
              <a:stretch>
                <a:fillRect/>
              </a:stretch>
            </p:blipFill>
            <p:spPr>
              <a:xfrm>
                <a:off x="7035057" y="1302809"/>
                <a:ext cx="13143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A93C3699-EBDF-40F0-B6F2-E4E9DBEDBC44}"/>
                  </a:ext>
                </a:extLst>
              </p14:cNvPr>
              <p14:cNvContentPartPr/>
              <p14:nvPr/>
            </p14:nvContentPartPr>
            <p14:xfrm>
              <a:off x="7185177" y="804929"/>
              <a:ext cx="996840" cy="54360"/>
            </p14:xfrm>
          </p:contentPart>
        </mc:Choice>
        <mc:Fallback>
          <p:pic>
            <p:nvPicPr>
              <p:cNvPr id="27" name="Ink 26">
                <a:extLst>
                  <a:ext uri="{FF2B5EF4-FFF2-40B4-BE49-F238E27FC236}">
                    <a16:creationId xmlns:a16="http://schemas.microsoft.com/office/drawing/2014/main" id="{A93C3699-EBDF-40F0-B6F2-E4E9DBEDBC44}"/>
                  </a:ext>
                </a:extLst>
              </p:cNvPr>
              <p:cNvPicPr/>
              <p:nvPr/>
            </p:nvPicPr>
            <p:blipFill>
              <a:blip r:embed="rId28"/>
              <a:stretch>
                <a:fillRect/>
              </a:stretch>
            </p:blipFill>
            <p:spPr>
              <a:xfrm>
                <a:off x="7176537" y="795929"/>
                <a:ext cx="1014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F01EBEFC-87B4-46E0-B884-8B32FC1DC121}"/>
                  </a:ext>
                </a:extLst>
              </p14:cNvPr>
              <p14:cNvContentPartPr/>
              <p14:nvPr/>
            </p14:nvContentPartPr>
            <p14:xfrm>
              <a:off x="7203897" y="325409"/>
              <a:ext cx="965880" cy="30600"/>
            </p14:xfrm>
          </p:contentPart>
        </mc:Choice>
        <mc:Fallback>
          <p:pic>
            <p:nvPicPr>
              <p:cNvPr id="28" name="Ink 27">
                <a:extLst>
                  <a:ext uri="{FF2B5EF4-FFF2-40B4-BE49-F238E27FC236}">
                    <a16:creationId xmlns:a16="http://schemas.microsoft.com/office/drawing/2014/main" id="{F01EBEFC-87B4-46E0-B884-8B32FC1DC121}"/>
                  </a:ext>
                </a:extLst>
              </p:cNvPr>
              <p:cNvPicPr/>
              <p:nvPr/>
            </p:nvPicPr>
            <p:blipFill>
              <a:blip r:embed="rId30"/>
              <a:stretch>
                <a:fillRect/>
              </a:stretch>
            </p:blipFill>
            <p:spPr>
              <a:xfrm>
                <a:off x="7194897" y="316409"/>
                <a:ext cx="983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6CC637BC-E4ED-476C-9A6B-00D98985DB1E}"/>
                  </a:ext>
                </a:extLst>
              </p14:cNvPr>
              <p14:cNvContentPartPr/>
              <p14:nvPr/>
            </p14:nvContentPartPr>
            <p14:xfrm>
              <a:off x="7270497" y="2872409"/>
              <a:ext cx="1232640" cy="25920"/>
            </p14:xfrm>
          </p:contentPart>
        </mc:Choice>
        <mc:Fallback>
          <p:pic>
            <p:nvPicPr>
              <p:cNvPr id="29" name="Ink 28">
                <a:extLst>
                  <a:ext uri="{FF2B5EF4-FFF2-40B4-BE49-F238E27FC236}">
                    <a16:creationId xmlns:a16="http://schemas.microsoft.com/office/drawing/2014/main" id="{6CC637BC-E4ED-476C-9A6B-00D98985DB1E}"/>
                  </a:ext>
                </a:extLst>
              </p:cNvPr>
              <p:cNvPicPr/>
              <p:nvPr/>
            </p:nvPicPr>
            <p:blipFill>
              <a:blip r:embed="rId32"/>
              <a:stretch>
                <a:fillRect/>
              </a:stretch>
            </p:blipFill>
            <p:spPr>
              <a:xfrm>
                <a:off x="7261857" y="2863409"/>
                <a:ext cx="12502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9FDCBAE4-2A08-4A3C-AA3C-677E32D2E919}"/>
                  </a:ext>
                </a:extLst>
              </p14:cNvPr>
              <p14:cNvContentPartPr/>
              <p14:nvPr/>
            </p14:nvContentPartPr>
            <p14:xfrm>
              <a:off x="7231257" y="3407729"/>
              <a:ext cx="1251000" cy="19800"/>
            </p14:xfrm>
          </p:contentPart>
        </mc:Choice>
        <mc:Fallback>
          <p:pic>
            <p:nvPicPr>
              <p:cNvPr id="30" name="Ink 29">
                <a:extLst>
                  <a:ext uri="{FF2B5EF4-FFF2-40B4-BE49-F238E27FC236}">
                    <a16:creationId xmlns:a16="http://schemas.microsoft.com/office/drawing/2014/main" id="{9FDCBAE4-2A08-4A3C-AA3C-677E32D2E919}"/>
                  </a:ext>
                </a:extLst>
              </p:cNvPr>
              <p:cNvPicPr/>
              <p:nvPr/>
            </p:nvPicPr>
            <p:blipFill>
              <a:blip r:embed="rId34"/>
              <a:stretch>
                <a:fillRect/>
              </a:stretch>
            </p:blipFill>
            <p:spPr>
              <a:xfrm>
                <a:off x="7222617" y="3398729"/>
                <a:ext cx="12686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4BEFBD89-07C6-48C9-8B20-8A015D918077}"/>
                  </a:ext>
                </a:extLst>
              </p14:cNvPr>
              <p14:cNvContentPartPr/>
              <p14:nvPr/>
            </p14:nvContentPartPr>
            <p14:xfrm>
              <a:off x="7239177" y="3903449"/>
              <a:ext cx="1460880" cy="90720"/>
            </p14:xfrm>
          </p:contentPart>
        </mc:Choice>
        <mc:Fallback>
          <p:pic>
            <p:nvPicPr>
              <p:cNvPr id="31" name="Ink 30">
                <a:extLst>
                  <a:ext uri="{FF2B5EF4-FFF2-40B4-BE49-F238E27FC236}">
                    <a16:creationId xmlns:a16="http://schemas.microsoft.com/office/drawing/2014/main" id="{4BEFBD89-07C6-48C9-8B20-8A015D918077}"/>
                  </a:ext>
                </a:extLst>
              </p:cNvPr>
              <p:cNvPicPr/>
              <p:nvPr/>
            </p:nvPicPr>
            <p:blipFill>
              <a:blip r:embed="rId36"/>
              <a:stretch>
                <a:fillRect/>
              </a:stretch>
            </p:blipFill>
            <p:spPr>
              <a:xfrm>
                <a:off x="7230177" y="3894809"/>
                <a:ext cx="14785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EDA22C68-859A-4808-8309-059A25864361}"/>
                  </a:ext>
                </a:extLst>
              </p14:cNvPr>
              <p14:cNvContentPartPr/>
              <p14:nvPr/>
            </p14:nvContentPartPr>
            <p14:xfrm>
              <a:off x="7340337" y="4418969"/>
              <a:ext cx="1202400" cy="39960"/>
            </p14:xfrm>
          </p:contentPart>
        </mc:Choice>
        <mc:Fallback>
          <p:pic>
            <p:nvPicPr>
              <p:cNvPr id="32" name="Ink 31">
                <a:extLst>
                  <a:ext uri="{FF2B5EF4-FFF2-40B4-BE49-F238E27FC236}">
                    <a16:creationId xmlns:a16="http://schemas.microsoft.com/office/drawing/2014/main" id="{EDA22C68-859A-4808-8309-059A25864361}"/>
                  </a:ext>
                </a:extLst>
              </p:cNvPr>
              <p:cNvPicPr/>
              <p:nvPr/>
            </p:nvPicPr>
            <p:blipFill>
              <a:blip r:embed="rId38"/>
              <a:stretch>
                <a:fillRect/>
              </a:stretch>
            </p:blipFill>
            <p:spPr>
              <a:xfrm>
                <a:off x="7331697" y="4410329"/>
                <a:ext cx="1220040" cy="57600"/>
              </a:xfrm>
              <a:prstGeom prst="rect">
                <a:avLst/>
              </a:prstGeom>
            </p:spPr>
          </p:pic>
        </mc:Fallback>
      </mc:AlternateContent>
      <p:cxnSp>
        <p:nvCxnSpPr>
          <p:cNvPr id="34" name="Straight Connector 33">
            <a:extLst>
              <a:ext uri="{FF2B5EF4-FFF2-40B4-BE49-F238E27FC236}">
                <a16:creationId xmlns:a16="http://schemas.microsoft.com/office/drawing/2014/main" id="{DE95C387-3E2D-444D-83BD-17F720ED7E58}"/>
              </a:ext>
            </a:extLst>
          </p:cNvPr>
          <p:cNvCxnSpPr>
            <a:endCxn id="12" idx="0"/>
          </p:cNvCxnSpPr>
          <p:nvPr/>
        </p:nvCxnSpPr>
        <p:spPr>
          <a:xfrm>
            <a:off x="5796051" y="33809"/>
            <a:ext cx="58097" cy="622784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054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E495D-32BA-489E-AA9D-A9765C7B49B9}"/>
              </a:ext>
            </a:extLst>
          </p:cNvPr>
          <p:cNvSpPr>
            <a:spLocks noGrp="1"/>
          </p:cNvSpPr>
          <p:nvPr>
            <p:ph idx="1"/>
          </p:nvPr>
        </p:nvSpPr>
        <p:spPr>
          <a:xfrm>
            <a:off x="594996" y="1595639"/>
            <a:ext cx="10515600" cy="4351338"/>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Introduction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Objective : Problem | Solution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Solution : Computational Stomach Model ,Gastric Recording Device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Experimental Results : Analysis of Slow-wave Parameters </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Conclusions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Future Scopes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References</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sp>
        <p:nvSpPr>
          <p:cNvPr id="6" name="Rectangle 5">
            <a:extLst>
              <a:ext uri="{FF2B5EF4-FFF2-40B4-BE49-F238E27FC236}">
                <a16:creationId xmlns:a16="http://schemas.microsoft.com/office/drawing/2014/main" id="{7EF1DAEA-66B7-448B-93C9-ACB60983D0D0}"/>
              </a:ext>
            </a:extLst>
          </p:cNvPr>
          <p:cNvSpPr/>
          <p:nvPr/>
        </p:nvSpPr>
        <p:spPr>
          <a:xfrm>
            <a:off x="0" y="0"/>
            <a:ext cx="11110596" cy="99391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4000" b="1" dirty="0">
                <a:latin typeface="Times New Roman" pitchFamily="18" charset="0"/>
                <a:cs typeface="Times New Roman" pitchFamily="18" charset="0"/>
              </a:rPr>
              <a:t>Pathway</a:t>
            </a:r>
            <a:endParaRPr lang="en-IN"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411717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pic>
        <p:nvPicPr>
          <p:cNvPr id="5" name="Picture 4">
            <a:extLst>
              <a:ext uri="{FF2B5EF4-FFF2-40B4-BE49-F238E27FC236}">
                <a16:creationId xmlns:a16="http://schemas.microsoft.com/office/drawing/2014/main" id="{963CFC96-89A9-4C56-B135-59F4F6F45F30}"/>
              </a:ext>
            </a:extLst>
          </p:cNvPr>
          <p:cNvPicPr/>
          <p:nvPr/>
        </p:nvPicPr>
        <p:blipFill rotWithShape="1">
          <a:blip r:embed="rId3">
            <a:extLst>
              <a:ext uri="{28A0092B-C50C-407E-A947-70E740481C1C}">
                <a14:useLocalDpi xmlns:a14="http://schemas.microsoft.com/office/drawing/2010/main" val="0"/>
              </a:ext>
            </a:extLst>
          </a:blip>
          <a:srcRect l="1500" t="79027" r="1446" b="11554"/>
          <a:stretch/>
        </p:blipFill>
        <p:spPr bwMode="auto">
          <a:xfrm>
            <a:off x="-1" y="-1"/>
            <a:ext cx="11168271" cy="1191491"/>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F3F6C22-153C-4563-B406-D699861D889E}"/>
              </a:ext>
            </a:extLst>
          </p:cNvPr>
          <p:cNvPicPr/>
          <p:nvPr/>
        </p:nvPicPr>
        <p:blipFill rotWithShape="1">
          <a:blip r:embed="rId4">
            <a:extLst>
              <a:ext uri="{28A0092B-C50C-407E-A947-70E740481C1C}">
                <a14:useLocalDpi xmlns:a14="http://schemas.microsoft.com/office/drawing/2010/main" val="0"/>
              </a:ext>
            </a:extLst>
          </a:blip>
          <a:srcRect t="17986" r="1660" b="52575"/>
          <a:stretch/>
        </p:blipFill>
        <p:spPr bwMode="auto">
          <a:xfrm>
            <a:off x="-1" y="1550670"/>
            <a:ext cx="12192001" cy="1700530"/>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97A3DD0-37EB-4A6E-87D2-C3491A1B84DD}"/>
              </a:ext>
            </a:extLst>
          </p:cNvPr>
          <p:cNvPicPr>
            <a:picLocks noChangeAspect="1"/>
          </p:cNvPicPr>
          <p:nvPr/>
        </p:nvPicPr>
        <p:blipFill>
          <a:blip r:embed="rId5"/>
          <a:stretch>
            <a:fillRect/>
          </a:stretch>
        </p:blipFill>
        <p:spPr>
          <a:xfrm>
            <a:off x="0" y="3423066"/>
            <a:ext cx="2994536" cy="680176"/>
          </a:xfrm>
          <a:prstGeom prst="rect">
            <a:avLst/>
          </a:prstGeom>
        </p:spPr>
      </p:pic>
      <p:pic>
        <p:nvPicPr>
          <p:cNvPr id="9" name="Picture 8">
            <a:extLst>
              <a:ext uri="{FF2B5EF4-FFF2-40B4-BE49-F238E27FC236}">
                <a16:creationId xmlns:a16="http://schemas.microsoft.com/office/drawing/2014/main" id="{A08DFFC9-D59A-49CC-A886-89724A048C6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4140574"/>
            <a:ext cx="2994536" cy="717550"/>
          </a:xfrm>
          <a:prstGeom prst="rect">
            <a:avLst/>
          </a:prstGeom>
          <a:noFill/>
          <a:ln>
            <a:noFill/>
          </a:ln>
        </p:spPr>
      </p:pic>
      <p:pic>
        <p:nvPicPr>
          <p:cNvPr id="10" name="Picture 9">
            <a:extLst>
              <a:ext uri="{FF2B5EF4-FFF2-40B4-BE49-F238E27FC236}">
                <a16:creationId xmlns:a16="http://schemas.microsoft.com/office/drawing/2014/main" id="{2BEA9ECF-E2E7-4A10-B449-F39B93A5C127}"/>
              </a:ext>
            </a:extLst>
          </p:cNvPr>
          <p:cNvPicPr/>
          <p:nvPr/>
        </p:nvPicPr>
        <p:blipFill rotWithShape="1">
          <a:blip r:embed="rId7" cstate="print">
            <a:extLst>
              <a:ext uri="{28A0092B-C50C-407E-A947-70E740481C1C}">
                <a14:useLocalDpi xmlns:a14="http://schemas.microsoft.com/office/drawing/2010/main" val="0"/>
              </a:ext>
            </a:extLst>
          </a:blip>
          <a:srcRect t="14976" r="25561" b="57729"/>
          <a:stretch/>
        </p:blipFill>
        <p:spPr bwMode="auto">
          <a:xfrm>
            <a:off x="0" y="4958778"/>
            <a:ext cx="2994537" cy="898698"/>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9D8AEDFB-0F87-4853-839F-C26C8A71F43D}"/>
              </a:ext>
            </a:extLst>
          </p:cNvPr>
          <p:cNvSpPr txBox="1"/>
          <p:nvPr/>
        </p:nvSpPr>
        <p:spPr>
          <a:xfrm>
            <a:off x="1977886" y="6261653"/>
            <a:ext cx="1008821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Fig.14. (A) Channel Detection (B) Channel data (C) Time Interval (D) Propagation Speed</a:t>
            </a:r>
          </a:p>
        </p:txBody>
      </p:sp>
      <p:sp>
        <p:nvSpPr>
          <p:cNvPr id="13" name="TextBox 12">
            <a:extLst>
              <a:ext uri="{FF2B5EF4-FFF2-40B4-BE49-F238E27FC236}">
                <a16:creationId xmlns:a16="http://schemas.microsoft.com/office/drawing/2014/main" id="{C91D8120-10CD-4CCF-B985-7780BED0438F}"/>
              </a:ext>
            </a:extLst>
          </p:cNvPr>
          <p:cNvSpPr txBox="1"/>
          <p:nvPr/>
        </p:nvSpPr>
        <p:spPr>
          <a:xfrm>
            <a:off x="2544418" y="1191490"/>
            <a:ext cx="9521686" cy="86177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Result 4. (a)</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5. Channel no.  (b) 6. Channel Data value</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C52622C9-5AE7-47B2-A8D1-AA9B2E6B07A6}"/>
              </a:ext>
            </a:extLst>
          </p:cNvPr>
          <p:cNvGraphicFramePr>
            <a:graphicFrameLocks noGrp="1"/>
          </p:cNvGraphicFramePr>
          <p:nvPr>
            <p:extLst>
              <p:ext uri="{D42A27DB-BD31-4B8C-83A1-F6EECF244321}">
                <p14:modId xmlns:p14="http://schemas.microsoft.com/office/powerpoint/2010/main" val="4217785451"/>
              </p:ext>
            </p:extLst>
          </p:nvPr>
        </p:nvGraphicFramePr>
        <p:xfrm>
          <a:off x="3711574" y="3692114"/>
          <a:ext cx="3081850" cy="853233"/>
        </p:xfrm>
        <a:graphic>
          <a:graphicData uri="http://schemas.openxmlformats.org/drawingml/2006/table">
            <a:tbl>
              <a:tblPr firstRow="1" firstCol="1" bandRow="1">
                <a:tableStyleId>{5940675A-B579-460E-94D1-54222C63F5DA}</a:tableStyleId>
              </a:tblPr>
              <a:tblGrid>
                <a:gridCol w="1540925">
                  <a:extLst>
                    <a:ext uri="{9D8B030D-6E8A-4147-A177-3AD203B41FA5}">
                      <a16:colId xmlns:a16="http://schemas.microsoft.com/office/drawing/2014/main" val="138895155"/>
                    </a:ext>
                  </a:extLst>
                </a:gridCol>
                <a:gridCol w="1540925">
                  <a:extLst>
                    <a:ext uri="{9D8B030D-6E8A-4147-A177-3AD203B41FA5}">
                      <a16:colId xmlns:a16="http://schemas.microsoft.com/office/drawing/2014/main" val="1304752868"/>
                    </a:ext>
                  </a:extLst>
                </a:gridCol>
              </a:tblGrid>
              <a:tr h="434857">
                <a:tc>
                  <a:txBody>
                    <a:bodyPr/>
                    <a:lstStyle/>
                    <a:p>
                      <a:pPr marL="0" marR="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Peak 1 = 457</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T1=70sec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3801345"/>
                  </a:ext>
                </a:extLst>
              </a:tr>
              <a:tr h="418376">
                <a:tc>
                  <a:txBody>
                    <a:bodyPr/>
                    <a:lstStyle/>
                    <a:p>
                      <a:pPr marL="0" marR="0">
                        <a:lnSpc>
                          <a:spcPct val="107000"/>
                        </a:lnSpc>
                        <a:spcBef>
                          <a:spcPts val="0"/>
                        </a:spcBef>
                        <a:spcAft>
                          <a:spcPts val="800"/>
                        </a:spcAft>
                      </a:pPr>
                      <a:r>
                        <a:rPr lang="en-US" sz="1600">
                          <a:effectLst/>
                          <a:latin typeface="Times New Roman" panose="02020603050405020304" pitchFamily="18" charset="0"/>
                          <a:cs typeface="Times New Roman" panose="02020603050405020304" pitchFamily="18" charset="0"/>
                        </a:rPr>
                        <a:t>Peak 2 = 459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T2=90sec</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0089020"/>
                  </a:ext>
                </a:extLst>
              </a:tr>
            </a:tbl>
          </a:graphicData>
        </a:graphic>
      </p:graphicFrame>
      <p:sp>
        <p:nvSpPr>
          <p:cNvPr id="17" name="TextBox 16">
            <a:extLst>
              <a:ext uri="{FF2B5EF4-FFF2-40B4-BE49-F238E27FC236}">
                <a16:creationId xmlns:a16="http://schemas.microsoft.com/office/drawing/2014/main" id="{9D940C7C-C6BB-4A57-A001-F491A16108CC}"/>
              </a:ext>
            </a:extLst>
          </p:cNvPr>
          <p:cNvSpPr txBox="1"/>
          <p:nvPr/>
        </p:nvSpPr>
        <p:spPr>
          <a:xfrm>
            <a:off x="7106478" y="3454400"/>
            <a:ext cx="5085521" cy="1200329"/>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Result 5.</a:t>
            </a:r>
            <a:endParaRPr lang="en-US"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7. ModelSim result for Time interval between two detected Slow waves </a:t>
            </a:r>
            <a:endParaRPr lang="en-US" dirty="0">
              <a:latin typeface="Times New Roman" panose="02020603050405020304" pitchFamily="18" charset="0"/>
              <a:cs typeface="Times New Roman" panose="02020603050405020304" pitchFamily="18" charset="0"/>
            </a:endParaRPr>
          </a:p>
          <a:p>
            <a:endParaRPr lang="en-US" dirty="0"/>
          </a:p>
        </p:txBody>
      </p:sp>
      <p:graphicFrame>
        <p:nvGraphicFramePr>
          <p:cNvPr id="19" name="Table 18">
            <a:extLst>
              <a:ext uri="{FF2B5EF4-FFF2-40B4-BE49-F238E27FC236}">
                <a16:creationId xmlns:a16="http://schemas.microsoft.com/office/drawing/2014/main" id="{C8C7D89C-CC03-4EB1-87C8-76E70E3E2C89}"/>
              </a:ext>
            </a:extLst>
          </p:cNvPr>
          <p:cNvGraphicFramePr>
            <a:graphicFrameLocks noGrp="1"/>
          </p:cNvGraphicFramePr>
          <p:nvPr>
            <p:extLst>
              <p:ext uri="{D42A27DB-BD31-4B8C-83A1-F6EECF244321}">
                <p14:modId xmlns:p14="http://schemas.microsoft.com/office/powerpoint/2010/main" val="608619720"/>
              </p:ext>
            </p:extLst>
          </p:nvPr>
        </p:nvGraphicFramePr>
        <p:xfrm>
          <a:off x="3200399" y="5684186"/>
          <a:ext cx="6758610" cy="476813"/>
        </p:xfrm>
        <a:graphic>
          <a:graphicData uri="http://schemas.openxmlformats.org/drawingml/2006/table">
            <a:tbl>
              <a:tblPr firstRow="1" firstCol="1" bandRow="1">
                <a:tableStyleId>{5940675A-B579-460E-94D1-54222C63F5DA}</a:tableStyleId>
              </a:tblPr>
              <a:tblGrid>
                <a:gridCol w="3379305">
                  <a:extLst>
                    <a:ext uri="{9D8B030D-6E8A-4147-A177-3AD203B41FA5}">
                      <a16:colId xmlns:a16="http://schemas.microsoft.com/office/drawing/2014/main" val="1309101942"/>
                    </a:ext>
                  </a:extLst>
                </a:gridCol>
                <a:gridCol w="3379305">
                  <a:extLst>
                    <a:ext uri="{9D8B030D-6E8A-4147-A177-3AD203B41FA5}">
                      <a16:colId xmlns:a16="http://schemas.microsoft.com/office/drawing/2014/main" val="3835361713"/>
                    </a:ext>
                  </a:extLst>
                </a:gridCol>
              </a:tblGrid>
              <a:tr h="476813">
                <a:tc>
                  <a:txBody>
                    <a:bodyPr/>
                    <a:lstStyle/>
                    <a:p>
                      <a:pPr marL="0" marR="0" algn="l">
                        <a:lnSpc>
                          <a:spcPct val="107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Propagation speed =0.200 mm/sec</a:t>
                      </a:r>
                      <a:r>
                        <a:rPr lang="en-US"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Time Interval = 20 sec</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5273934"/>
                  </a:ext>
                </a:extLst>
              </a:tr>
            </a:tbl>
          </a:graphicData>
        </a:graphic>
      </p:graphicFrame>
      <p:sp>
        <p:nvSpPr>
          <p:cNvPr id="20" name="Rectangle 2">
            <a:extLst>
              <a:ext uri="{FF2B5EF4-FFF2-40B4-BE49-F238E27FC236}">
                <a16:creationId xmlns:a16="http://schemas.microsoft.com/office/drawing/2014/main" id="{505476D8-7DBC-4DB7-94D7-48568F1C9CCE}"/>
              </a:ext>
            </a:extLst>
          </p:cNvPr>
          <p:cNvSpPr>
            <a:spLocks noChangeArrowheads="1"/>
          </p:cNvSpPr>
          <p:nvPr/>
        </p:nvSpPr>
        <p:spPr bwMode="auto">
          <a:xfrm>
            <a:off x="3711575" y="2935529"/>
            <a:ext cx="1884550" cy="230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3">
            <a:extLst>
              <a:ext uri="{FF2B5EF4-FFF2-40B4-BE49-F238E27FC236}">
                <a16:creationId xmlns:a16="http://schemas.microsoft.com/office/drawing/2014/main" id="{AF7C81FC-11E2-4B57-801D-F801D246CBFB}"/>
              </a:ext>
            </a:extLst>
          </p:cNvPr>
          <p:cNvSpPr>
            <a:spLocks noChangeArrowheads="1"/>
          </p:cNvSpPr>
          <p:nvPr/>
        </p:nvSpPr>
        <p:spPr bwMode="auto">
          <a:xfrm>
            <a:off x="3759387" y="4962571"/>
            <a:ext cx="555825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8.Propagation  Speed  and Time-Interval of Slow-wave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ea typeface="Calibri" panose="020F0502020204030204" pitchFamily="34" charset="0"/>
                <a:cs typeface="Times New Roman" panose="02020603050405020304" pitchFamily="18" charset="0"/>
              </a:rPr>
              <a:t> Result 6.</a:t>
            </a:r>
            <a:endPar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4" name="Straight Connector 23">
            <a:extLst>
              <a:ext uri="{FF2B5EF4-FFF2-40B4-BE49-F238E27FC236}">
                <a16:creationId xmlns:a16="http://schemas.microsoft.com/office/drawing/2014/main" id="{97A3C0BF-89EF-4BA9-A5DE-D552BB708B2F}"/>
              </a:ext>
            </a:extLst>
          </p:cNvPr>
          <p:cNvCxnSpPr>
            <a:cxnSpLocks/>
          </p:cNvCxnSpPr>
          <p:nvPr/>
        </p:nvCxnSpPr>
        <p:spPr>
          <a:xfrm>
            <a:off x="3280307" y="4820479"/>
            <a:ext cx="8911692"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30" name="Ink 29">
                <a:extLst>
                  <a:ext uri="{FF2B5EF4-FFF2-40B4-BE49-F238E27FC236}">
                    <a16:creationId xmlns:a16="http://schemas.microsoft.com/office/drawing/2014/main" id="{C91C909F-0F24-47B7-9C3D-7836C701925B}"/>
                  </a:ext>
                </a:extLst>
              </p14:cNvPr>
              <p14:cNvContentPartPr/>
              <p14:nvPr/>
            </p14:nvContentPartPr>
            <p14:xfrm>
              <a:off x="3041937" y="234329"/>
              <a:ext cx="597960" cy="465120"/>
            </p14:xfrm>
          </p:contentPart>
        </mc:Choice>
        <mc:Fallback>
          <p:pic>
            <p:nvPicPr>
              <p:cNvPr id="30" name="Ink 29">
                <a:extLst>
                  <a:ext uri="{FF2B5EF4-FFF2-40B4-BE49-F238E27FC236}">
                    <a16:creationId xmlns:a16="http://schemas.microsoft.com/office/drawing/2014/main" id="{C91C909F-0F24-47B7-9C3D-7836C701925B}"/>
                  </a:ext>
                </a:extLst>
              </p:cNvPr>
              <p:cNvPicPr/>
              <p:nvPr/>
            </p:nvPicPr>
            <p:blipFill>
              <a:blip r:embed="rId9"/>
              <a:stretch>
                <a:fillRect/>
              </a:stretch>
            </p:blipFill>
            <p:spPr>
              <a:xfrm>
                <a:off x="3032937" y="225329"/>
                <a:ext cx="61560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C4BB3AF0-4E36-4C0D-88B3-71AF3742CFAA}"/>
                  </a:ext>
                </a:extLst>
              </p14:cNvPr>
              <p14:cNvContentPartPr/>
              <p14:nvPr/>
            </p14:nvContentPartPr>
            <p14:xfrm>
              <a:off x="5629977" y="-101551"/>
              <a:ext cx="2467440" cy="894381"/>
            </p14:xfrm>
          </p:contentPart>
        </mc:Choice>
        <mc:Fallback>
          <p:pic>
            <p:nvPicPr>
              <p:cNvPr id="34" name="Ink 33">
                <a:extLst>
                  <a:ext uri="{FF2B5EF4-FFF2-40B4-BE49-F238E27FC236}">
                    <a16:creationId xmlns:a16="http://schemas.microsoft.com/office/drawing/2014/main" id="{C4BB3AF0-4E36-4C0D-88B3-71AF3742CFAA}"/>
                  </a:ext>
                </a:extLst>
              </p:cNvPr>
              <p:cNvPicPr/>
              <p:nvPr/>
            </p:nvPicPr>
            <p:blipFill>
              <a:blip r:embed="rId11"/>
              <a:stretch>
                <a:fillRect/>
              </a:stretch>
            </p:blipFill>
            <p:spPr>
              <a:xfrm>
                <a:off x="5621337" y="-110196"/>
                <a:ext cx="2485080" cy="91203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5" name="Ink 34">
                <a:extLst>
                  <a:ext uri="{FF2B5EF4-FFF2-40B4-BE49-F238E27FC236}">
                    <a16:creationId xmlns:a16="http://schemas.microsoft.com/office/drawing/2014/main" id="{096FE559-0D36-4C5E-913C-1A44747511AE}"/>
                  </a:ext>
                </a:extLst>
              </p14:cNvPr>
              <p14:cNvContentPartPr/>
              <p14:nvPr/>
            </p14:nvContentPartPr>
            <p14:xfrm>
              <a:off x="991737" y="1966430"/>
              <a:ext cx="205560" cy="173880"/>
            </p14:xfrm>
          </p:contentPart>
        </mc:Choice>
        <mc:Fallback>
          <p:pic>
            <p:nvPicPr>
              <p:cNvPr id="35" name="Ink 34">
                <a:extLst>
                  <a:ext uri="{FF2B5EF4-FFF2-40B4-BE49-F238E27FC236}">
                    <a16:creationId xmlns:a16="http://schemas.microsoft.com/office/drawing/2014/main" id="{096FE559-0D36-4C5E-913C-1A44747511AE}"/>
                  </a:ext>
                </a:extLst>
              </p:cNvPr>
              <p:cNvPicPr/>
              <p:nvPr/>
            </p:nvPicPr>
            <p:blipFill>
              <a:blip r:embed="rId13"/>
              <a:stretch>
                <a:fillRect/>
              </a:stretch>
            </p:blipFill>
            <p:spPr>
              <a:xfrm>
                <a:off x="982737" y="1957430"/>
                <a:ext cx="223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 name="Ink 38">
                <a:extLst>
                  <a:ext uri="{FF2B5EF4-FFF2-40B4-BE49-F238E27FC236}">
                    <a16:creationId xmlns:a16="http://schemas.microsoft.com/office/drawing/2014/main" id="{2BD4D4B9-3C90-4EEF-9C65-4BDED7010FFE}"/>
                  </a:ext>
                </a:extLst>
              </p14:cNvPr>
              <p14:cNvContentPartPr/>
              <p14:nvPr/>
            </p14:nvContentPartPr>
            <p14:xfrm>
              <a:off x="901017" y="2516870"/>
              <a:ext cx="262800" cy="158760"/>
            </p14:xfrm>
          </p:contentPart>
        </mc:Choice>
        <mc:Fallback>
          <p:pic>
            <p:nvPicPr>
              <p:cNvPr id="39" name="Ink 38">
                <a:extLst>
                  <a:ext uri="{FF2B5EF4-FFF2-40B4-BE49-F238E27FC236}">
                    <a16:creationId xmlns:a16="http://schemas.microsoft.com/office/drawing/2014/main" id="{2BD4D4B9-3C90-4EEF-9C65-4BDED7010FFE}"/>
                  </a:ext>
                </a:extLst>
              </p:cNvPr>
              <p:cNvPicPr/>
              <p:nvPr/>
            </p:nvPicPr>
            <p:blipFill>
              <a:blip r:embed="rId15"/>
              <a:stretch>
                <a:fillRect/>
              </a:stretch>
            </p:blipFill>
            <p:spPr>
              <a:xfrm>
                <a:off x="892017" y="2507870"/>
                <a:ext cx="2804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0" name="Ink 39">
                <a:extLst>
                  <a:ext uri="{FF2B5EF4-FFF2-40B4-BE49-F238E27FC236}">
                    <a16:creationId xmlns:a16="http://schemas.microsoft.com/office/drawing/2014/main" id="{79703FF4-6A40-40C8-A5B3-03260C9DC51E}"/>
                  </a:ext>
                </a:extLst>
              </p14:cNvPr>
              <p14:cNvContentPartPr/>
              <p14:nvPr/>
            </p14:nvContentPartPr>
            <p14:xfrm>
              <a:off x="952137" y="3011510"/>
              <a:ext cx="333360" cy="173520"/>
            </p14:xfrm>
          </p:contentPart>
        </mc:Choice>
        <mc:Fallback>
          <p:pic>
            <p:nvPicPr>
              <p:cNvPr id="40" name="Ink 39">
                <a:extLst>
                  <a:ext uri="{FF2B5EF4-FFF2-40B4-BE49-F238E27FC236}">
                    <a16:creationId xmlns:a16="http://schemas.microsoft.com/office/drawing/2014/main" id="{79703FF4-6A40-40C8-A5B3-03260C9DC51E}"/>
                  </a:ext>
                </a:extLst>
              </p:cNvPr>
              <p:cNvPicPr/>
              <p:nvPr/>
            </p:nvPicPr>
            <p:blipFill>
              <a:blip r:embed="rId17"/>
              <a:stretch>
                <a:fillRect/>
              </a:stretch>
            </p:blipFill>
            <p:spPr>
              <a:xfrm>
                <a:off x="943137" y="3002870"/>
                <a:ext cx="351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1" name="Ink 40">
                <a:extLst>
                  <a:ext uri="{FF2B5EF4-FFF2-40B4-BE49-F238E27FC236}">
                    <a16:creationId xmlns:a16="http://schemas.microsoft.com/office/drawing/2014/main" id="{DA12F2C9-B733-4116-87E5-6B4E303916C8}"/>
                  </a:ext>
                </a:extLst>
              </p14:cNvPr>
              <p14:cNvContentPartPr/>
              <p14:nvPr/>
            </p14:nvContentPartPr>
            <p14:xfrm>
              <a:off x="2623257" y="5287070"/>
              <a:ext cx="384840" cy="294480"/>
            </p14:xfrm>
          </p:contentPart>
        </mc:Choice>
        <mc:Fallback>
          <p:pic>
            <p:nvPicPr>
              <p:cNvPr id="41" name="Ink 40">
                <a:extLst>
                  <a:ext uri="{FF2B5EF4-FFF2-40B4-BE49-F238E27FC236}">
                    <a16:creationId xmlns:a16="http://schemas.microsoft.com/office/drawing/2014/main" id="{DA12F2C9-B733-4116-87E5-6B4E303916C8}"/>
                  </a:ext>
                </a:extLst>
              </p:cNvPr>
              <p:cNvPicPr/>
              <p:nvPr/>
            </p:nvPicPr>
            <p:blipFill>
              <a:blip r:embed="rId19"/>
              <a:stretch>
                <a:fillRect/>
              </a:stretch>
            </p:blipFill>
            <p:spPr>
              <a:xfrm>
                <a:off x="2614617" y="5278430"/>
                <a:ext cx="4024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2" name="Ink 41">
                <a:extLst>
                  <a:ext uri="{FF2B5EF4-FFF2-40B4-BE49-F238E27FC236}">
                    <a16:creationId xmlns:a16="http://schemas.microsoft.com/office/drawing/2014/main" id="{6FBB7407-E80C-496B-8A20-99A80488743A}"/>
                  </a:ext>
                </a:extLst>
              </p14:cNvPr>
              <p14:cNvContentPartPr/>
              <p14:nvPr/>
            </p14:nvContentPartPr>
            <p14:xfrm>
              <a:off x="552897" y="5586950"/>
              <a:ext cx="757080" cy="58320"/>
            </p14:xfrm>
          </p:contentPart>
        </mc:Choice>
        <mc:Fallback>
          <p:pic>
            <p:nvPicPr>
              <p:cNvPr id="42" name="Ink 41">
                <a:extLst>
                  <a:ext uri="{FF2B5EF4-FFF2-40B4-BE49-F238E27FC236}">
                    <a16:creationId xmlns:a16="http://schemas.microsoft.com/office/drawing/2014/main" id="{6FBB7407-E80C-496B-8A20-99A80488743A}"/>
                  </a:ext>
                </a:extLst>
              </p:cNvPr>
              <p:cNvPicPr/>
              <p:nvPr/>
            </p:nvPicPr>
            <p:blipFill>
              <a:blip r:embed="rId21"/>
              <a:stretch>
                <a:fillRect/>
              </a:stretch>
            </p:blipFill>
            <p:spPr>
              <a:xfrm>
                <a:off x="544257" y="5577950"/>
                <a:ext cx="7747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3" name="Ink 42">
                <a:extLst>
                  <a:ext uri="{FF2B5EF4-FFF2-40B4-BE49-F238E27FC236}">
                    <a16:creationId xmlns:a16="http://schemas.microsoft.com/office/drawing/2014/main" id="{1B9C81CA-A668-4218-97E6-7E4FC18E4941}"/>
                  </a:ext>
                </a:extLst>
              </p14:cNvPr>
              <p14:cNvContentPartPr/>
              <p14:nvPr/>
            </p14:nvContentPartPr>
            <p14:xfrm>
              <a:off x="4988817" y="5947310"/>
              <a:ext cx="852120" cy="93240"/>
            </p14:xfrm>
          </p:contentPart>
        </mc:Choice>
        <mc:Fallback>
          <p:pic>
            <p:nvPicPr>
              <p:cNvPr id="43" name="Ink 42">
                <a:extLst>
                  <a:ext uri="{FF2B5EF4-FFF2-40B4-BE49-F238E27FC236}">
                    <a16:creationId xmlns:a16="http://schemas.microsoft.com/office/drawing/2014/main" id="{1B9C81CA-A668-4218-97E6-7E4FC18E4941}"/>
                  </a:ext>
                </a:extLst>
              </p:cNvPr>
              <p:cNvPicPr/>
              <p:nvPr/>
            </p:nvPicPr>
            <p:blipFill>
              <a:blip r:embed="rId23"/>
              <a:stretch>
                <a:fillRect/>
              </a:stretch>
            </p:blipFill>
            <p:spPr>
              <a:xfrm>
                <a:off x="4979817" y="5938310"/>
                <a:ext cx="8697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k 43">
                <a:extLst>
                  <a:ext uri="{FF2B5EF4-FFF2-40B4-BE49-F238E27FC236}">
                    <a16:creationId xmlns:a16="http://schemas.microsoft.com/office/drawing/2014/main" id="{9D8CBD79-478E-4D14-B0DC-153A4F85CD29}"/>
                  </a:ext>
                </a:extLst>
              </p14:cNvPr>
              <p14:cNvContentPartPr/>
              <p14:nvPr/>
            </p14:nvContentPartPr>
            <p14:xfrm>
              <a:off x="8139537" y="5970710"/>
              <a:ext cx="563040" cy="42840"/>
            </p14:xfrm>
          </p:contentPart>
        </mc:Choice>
        <mc:Fallback>
          <p:pic>
            <p:nvPicPr>
              <p:cNvPr id="44" name="Ink 43">
                <a:extLst>
                  <a:ext uri="{FF2B5EF4-FFF2-40B4-BE49-F238E27FC236}">
                    <a16:creationId xmlns:a16="http://schemas.microsoft.com/office/drawing/2014/main" id="{9D8CBD79-478E-4D14-B0DC-153A4F85CD29}"/>
                  </a:ext>
                </a:extLst>
              </p:cNvPr>
              <p:cNvPicPr/>
              <p:nvPr/>
            </p:nvPicPr>
            <p:blipFill>
              <a:blip r:embed="rId25"/>
              <a:stretch>
                <a:fillRect/>
              </a:stretch>
            </p:blipFill>
            <p:spPr>
              <a:xfrm>
                <a:off x="8130897" y="5961710"/>
                <a:ext cx="5806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k 44">
                <a:extLst>
                  <a:ext uri="{FF2B5EF4-FFF2-40B4-BE49-F238E27FC236}">
                    <a16:creationId xmlns:a16="http://schemas.microsoft.com/office/drawing/2014/main" id="{1BB3A1E2-6FFF-4315-95D2-A1863F663AC5}"/>
                  </a:ext>
                </a:extLst>
              </p14:cNvPr>
              <p14:cNvContentPartPr/>
              <p14:nvPr/>
            </p14:nvContentPartPr>
            <p14:xfrm>
              <a:off x="2641257" y="3821150"/>
              <a:ext cx="289800" cy="283320"/>
            </p14:xfrm>
          </p:contentPart>
        </mc:Choice>
        <mc:Fallback>
          <p:pic>
            <p:nvPicPr>
              <p:cNvPr id="45" name="Ink 44">
                <a:extLst>
                  <a:ext uri="{FF2B5EF4-FFF2-40B4-BE49-F238E27FC236}">
                    <a16:creationId xmlns:a16="http://schemas.microsoft.com/office/drawing/2014/main" id="{1BB3A1E2-6FFF-4315-95D2-A1863F663AC5}"/>
                  </a:ext>
                </a:extLst>
              </p:cNvPr>
              <p:cNvPicPr/>
              <p:nvPr/>
            </p:nvPicPr>
            <p:blipFill>
              <a:blip r:embed="rId27"/>
              <a:stretch>
                <a:fillRect/>
              </a:stretch>
            </p:blipFill>
            <p:spPr>
              <a:xfrm>
                <a:off x="2632257" y="3812510"/>
                <a:ext cx="3074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6" name="Ink 45">
                <a:extLst>
                  <a:ext uri="{FF2B5EF4-FFF2-40B4-BE49-F238E27FC236}">
                    <a16:creationId xmlns:a16="http://schemas.microsoft.com/office/drawing/2014/main" id="{FA2C8BEE-0B33-4171-93AA-37890ADED0E9}"/>
                  </a:ext>
                </a:extLst>
              </p14:cNvPr>
              <p14:cNvContentPartPr/>
              <p14:nvPr/>
            </p14:nvContentPartPr>
            <p14:xfrm>
              <a:off x="2716497" y="4553750"/>
              <a:ext cx="293040" cy="280080"/>
            </p14:xfrm>
          </p:contentPart>
        </mc:Choice>
        <mc:Fallback>
          <p:pic>
            <p:nvPicPr>
              <p:cNvPr id="46" name="Ink 45">
                <a:extLst>
                  <a:ext uri="{FF2B5EF4-FFF2-40B4-BE49-F238E27FC236}">
                    <a16:creationId xmlns:a16="http://schemas.microsoft.com/office/drawing/2014/main" id="{FA2C8BEE-0B33-4171-93AA-37890ADED0E9}"/>
                  </a:ext>
                </a:extLst>
              </p:cNvPr>
              <p:cNvPicPr/>
              <p:nvPr/>
            </p:nvPicPr>
            <p:blipFill>
              <a:blip r:embed="rId29"/>
              <a:stretch>
                <a:fillRect/>
              </a:stretch>
            </p:blipFill>
            <p:spPr>
              <a:xfrm>
                <a:off x="2707497" y="4545110"/>
                <a:ext cx="3106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 name="Ink 48">
                <a:extLst>
                  <a:ext uri="{FF2B5EF4-FFF2-40B4-BE49-F238E27FC236}">
                    <a16:creationId xmlns:a16="http://schemas.microsoft.com/office/drawing/2014/main" id="{B6ADC8EE-AF51-43DC-BD2F-88CDD7F794A0}"/>
                  </a:ext>
                </a:extLst>
              </p14:cNvPr>
              <p14:cNvContentPartPr/>
              <p14:nvPr/>
            </p14:nvContentPartPr>
            <p14:xfrm>
              <a:off x="5930577" y="4388150"/>
              <a:ext cx="514440" cy="54360"/>
            </p14:xfrm>
          </p:contentPart>
        </mc:Choice>
        <mc:Fallback>
          <p:pic>
            <p:nvPicPr>
              <p:cNvPr id="49" name="Ink 48">
                <a:extLst>
                  <a:ext uri="{FF2B5EF4-FFF2-40B4-BE49-F238E27FC236}">
                    <a16:creationId xmlns:a16="http://schemas.microsoft.com/office/drawing/2014/main" id="{B6ADC8EE-AF51-43DC-BD2F-88CDD7F794A0}"/>
                  </a:ext>
                </a:extLst>
              </p:cNvPr>
              <p:cNvPicPr/>
              <p:nvPr/>
            </p:nvPicPr>
            <p:blipFill>
              <a:blip r:embed="rId31"/>
              <a:stretch>
                <a:fillRect/>
              </a:stretch>
            </p:blipFill>
            <p:spPr>
              <a:xfrm>
                <a:off x="5921577" y="4379510"/>
                <a:ext cx="532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 name="Ink 49">
                <a:extLst>
                  <a:ext uri="{FF2B5EF4-FFF2-40B4-BE49-F238E27FC236}">
                    <a16:creationId xmlns:a16="http://schemas.microsoft.com/office/drawing/2014/main" id="{A903EBF9-DCCF-4831-B3C6-E55AA48EE9F7}"/>
                  </a:ext>
                </a:extLst>
              </p14:cNvPr>
              <p14:cNvContentPartPr/>
              <p14:nvPr/>
            </p14:nvContentPartPr>
            <p14:xfrm>
              <a:off x="5928777" y="3942470"/>
              <a:ext cx="513720" cy="28800"/>
            </p14:xfrm>
          </p:contentPart>
        </mc:Choice>
        <mc:Fallback>
          <p:pic>
            <p:nvPicPr>
              <p:cNvPr id="50" name="Ink 49">
                <a:extLst>
                  <a:ext uri="{FF2B5EF4-FFF2-40B4-BE49-F238E27FC236}">
                    <a16:creationId xmlns:a16="http://schemas.microsoft.com/office/drawing/2014/main" id="{A903EBF9-DCCF-4831-B3C6-E55AA48EE9F7}"/>
                  </a:ext>
                </a:extLst>
              </p:cNvPr>
              <p:cNvPicPr/>
              <p:nvPr/>
            </p:nvPicPr>
            <p:blipFill>
              <a:blip r:embed="rId33"/>
              <a:stretch>
                <a:fillRect/>
              </a:stretch>
            </p:blipFill>
            <p:spPr>
              <a:xfrm>
                <a:off x="5920137" y="3933830"/>
                <a:ext cx="531360" cy="46440"/>
              </a:xfrm>
              <a:prstGeom prst="rect">
                <a:avLst/>
              </a:prstGeom>
            </p:spPr>
          </p:pic>
        </mc:Fallback>
      </mc:AlternateContent>
    </p:spTree>
    <p:extLst>
      <p:ext uri="{BB962C8B-B14F-4D97-AF65-F5344CB8AC3E}">
        <p14:creationId xmlns:p14="http://schemas.microsoft.com/office/powerpoint/2010/main" val="371088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pic>
        <p:nvPicPr>
          <p:cNvPr id="6" name="Picture 5">
            <a:extLst>
              <a:ext uri="{FF2B5EF4-FFF2-40B4-BE49-F238E27FC236}">
                <a16:creationId xmlns:a16="http://schemas.microsoft.com/office/drawing/2014/main" id="{8D3D03AD-6FD7-4CC5-B15E-82B45A77C24F}"/>
              </a:ext>
            </a:extLst>
          </p:cNvPr>
          <p:cNvPicPr>
            <a:picLocks noChangeAspect="1"/>
          </p:cNvPicPr>
          <p:nvPr/>
        </p:nvPicPr>
        <p:blipFill rotWithShape="1">
          <a:blip r:embed="rId3"/>
          <a:srcRect l="33505" t="37970" r="34621" b="17247"/>
          <a:stretch/>
        </p:blipFill>
        <p:spPr>
          <a:xfrm>
            <a:off x="1" y="0"/>
            <a:ext cx="5466521" cy="4485342"/>
          </a:xfrm>
          <a:prstGeom prst="rect">
            <a:avLst/>
          </a:prstGeom>
        </p:spPr>
      </p:pic>
      <p:pic>
        <p:nvPicPr>
          <p:cNvPr id="7" name="Picture 6">
            <a:extLst>
              <a:ext uri="{FF2B5EF4-FFF2-40B4-BE49-F238E27FC236}">
                <a16:creationId xmlns:a16="http://schemas.microsoft.com/office/drawing/2014/main" id="{B4A8AAAE-75DA-4905-B675-7BB10D3AB67F}"/>
              </a:ext>
            </a:extLst>
          </p:cNvPr>
          <p:cNvPicPr>
            <a:picLocks noChangeAspect="1"/>
          </p:cNvPicPr>
          <p:nvPr/>
        </p:nvPicPr>
        <p:blipFill rotWithShape="1">
          <a:blip r:embed="rId4"/>
          <a:srcRect l="35625" t="33333" r="37228" b="24348"/>
          <a:stretch/>
        </p:blipFill>
        <p:spPr>
          <a:xfrm>
            <a:off x="5854148" y="10817"/>
            <a:ext cx="5314121" cy="4474525"/>
          </a:xfrm>
          <a:prstGeom prst="rect">
            <a:avLst/>
          </a:prstGeom>
        </p:spPr>
      </p:pic>
      <p:cxnSp>
        <p:nvCxnSpPr>
          <p:cNvPr id="11" name="Straight Connector 10">
            <a:extLst>
              <a:ext uri="{FF2B5EF4-FFF2-40B4-BE49-F238E27FC236}">
                <a16:creationId xmlns:a16="http://schemas.microsoft.com/office/drawing/2014/main" id="{97483105-EBB3-4ECA-B025-0C8264BB4834}"/>
              </a:ext>
            </a:extLst>
          </p:cNvPr>
          <p:cNvCxnSpPr>
            <a:cxnSpLocks/>
          </p:cNvCxnSpPr>
          <p:nvPr/>
        </p:nvCxnSpPr>
        <p:spPr>
          <a:xfrm>
            <a:off x="5625548" y="878"/>
            <a:ext cx="69574" cy="5704183"/>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6531147-7EAA-4002-9C6F-0DD17A1F4B5D}"/>
              </a:ext>
            </a:extLst>
          </p:cNvPr>
          <p:cNvSpPr txBox="1"/>
          <p:nvPr/>
        </p:nvSpPr>
        <p:spPr>
          <a:xfrm>
            <a:off x="1798981" y="6112566"/>
            <a:ext cx="1008821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Fig.15. Serial Peripheral data Transmission (A) Peak/SW Detection (B) NO peak/SW Detection </a:t>
            </a:r>
          </a:p>
        </p:txBody>
      </p:sp>
      <p:graphicFrame>
        <p:nvGraphicFramePr>
          <p:cNvPr id="16" name="Table 15">
            <a:extLst>
              <a:ext uri="{FF2B5EF4-FFF2-40B4-BE49-F238E27FC236}">
                <a16:creationId xmlns:a16="http://schemas.microsoft.com/office/drawing/2014/main" id="{D15C6854-0242-40C9-B115-24087C17155E}"/>
              </a:ext>
            </a:extLst>
          </p:cNvPr>
          <p:cNvGraphicFramePr>
            <a:graphicFrameLocks noGrp="1"/>
          </p:cNvGraphicFramePr>
          <p:nvPr>
            <p:extLst>
              <p:ext uri="{D42A27DB-BD31-4B8C-83A1-F6EECF244321}">
                <p14:modId xmlns:p14="http://schemas.microsoft.com/office/powerpoint/2010/main" val="417049310"/>
              </p:ext>
            </p:extLst>
          </p:nvPr>
        </p:nvGraphicFramePr>
        <p:xfrm>
          <a:off x="152399" y="4632225"/>
          <a:ext cx="2630558" cy="854372"/>
        </p:xfrm>
        <a:graphic>
          <a:graphicData uri="http://schemas.openxmlformats.org/drawingml/2006/table">
            <a:tbl>
              <a:tblPr firstRow="1" firstCol="1" bandRow="1">
                <a:tableStyleId>{5940675A-B579-460E-94D1-54222C63F5DA}</a:tableStyleId>
              </a:tblPr>
              <a:tblGrid>
                <a:gridCol w="1315279">
                  <a:extLst>
                    <a:ext uri="{9D8B030D-6E8A-4147-A177-3AD203B41FA5}">
                      <a16:colId xmlns:a16="http://schemas.microsoft.com/office/drawing/2014/main" val="378610360"/>
                    </a:ext>
                  </a:extLst>
                </a:gridCol>
                <a:gridCol w="1315279">
                  <a:extLst>
                    <a:ext uri="{9D8B030D-6E8A-4147-A177-3AD203B41FA5}">
                      <a16:colId xmlns:a16="http://schemas.microsoft.com/office/drawing/2014/main" val="3181163231"/>
                    </a:ext>
                  </a:extLst>
                </a:gridCol>
              </a:tblGrid>
              <a:tr h="427186">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Data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111110010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9822638"/>
                  </a:ext>
                </a:extLst>
              </a:tr>
              <a:tr h="427186">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Peak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498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611829"/>
                  </a:ext>
                </a:extLst>
              </a:tr>
            </a:tbl>
          </a:graphicData>
        </a:graphic>
      </p:graphicFrame>
      <p:sp>
        <p:nvSpPr>
          <p:cNvPr id="17" name="TextBox 16">
            <a:extLst>
              <a:ext uri="{FF2B5EF4-FFF2-40B4-BE49-F238E27FC236}">
                <a16:creationId xmlns:a16="http://schemas.microsoft.com/office/drawing/2014/main" id="{56249365-185C-4E61-AE66-EC8B8927AAD3}"/>
              </a:ext>
            </a:extLst>
          </p:cNvPr>
          <p:cNvSpPr txBox="1"/>
          <p:nvPr/>
        </p:nvSpPr>
        <p:spPr>
          <a:xfrm>
            <a:off x="2941983" y="4632225"/>
            <a:ext cx="3051313"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Result 7. (a)</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8.SPI data transfer with Slow-eave detection</a:t>
            </a:r>
            <a:endParaRPr lang="en-US" dirty="0">
              <a:latin typeface="Times New Roman" panose="02020603050405020304" pitchFamily="18" charset="0"/>
              <a:cs typeface="Times New Roman" panose="02020603050405020304" pitchFamily="18" charset="0"/>
            </a:endParaRPr>
          </a:p>
          <a:p>
            <a:endParaRPr lang="en-US" dirty="0"/>
          </a:p>
        </p:txBody>
      </p:sp>
      <p:graphicFrame>
        <p:nvGraphicFramePr>
          <p:cNvPr id="18" name="Table 17">
            <a:extLst>
              <a:ext uri="{FF2B5EF4-FFF2-40B4-BE49-F238E27FC236}">
                <a16:creationId xmlns:a16="http://schemas.microsoft.com/office/drawing/2014/main" id="{E6496774-CDDF-4EED-8A48-F07FC83A5D2F}"/>
              </a:ext>
            </a:extLst>
          </p:cNvPr>
          <p:cNvGraphicFramePr>
            <a:graphicFrameLocks noGrp="1"/>
          </p:cNvGraphicFramePr>
          <p:nvPr>
            <p:extLst>
              <p:ext uri="{D42A27DB-BD31-4B8C-83A1-F6EECF244321}">
                <p14:modId xmlns:p14="http://schemas.microsoft.com/office/powerpoint/2010/main" val="579803017"/>
              </p:ext>
            </p:extLst>
          </p:nvPr>
        </p:nvGraphicFramePr>
        <p:xfrm>
          <a:off x="6041331" y="4632225"/>
          <a:ext cx="2973460" cy="854372"/>
        </p:xfrm>
        <a:graphic>
          <a:graphicData uri="http://schemas.openxmlformats.org/drawingml/2006/table">
            <a:tbl>
              <a:tblPr firstRow="1" firstCol="1" bandRow="1">
                <a:tableStyleId>{5940675A-B579-460E-94D1-54222C63F5DA}</a:tableStyleId>
              </a:tblPr>
              <a:tblGrid>
                <a:gridCol w="1486730">
                  <a:extLst>
                    <a:ext uri="{9D8B030D-6E8A-4147-A177-3AD203B41FA5}">
                      <a16:colId xmlns:a16="http://schemas.microsoft.com/office/drawing/2014/main" val="2833064238"/>
                    </a:ext>
                  </a:extLst>
                </a:gridCol>
                <a:gridCol w="1486730">
                  <a:extLst>
                    <a:ext uri="{9D8B030D-6E8A-4147-A177-3AD203B41FA5}">
                      <a16:colId xmlns:a16="http://schemas.microsoft.com/office/drawing/2014/main" val="460753174"/>
                    </a:ext>
                  </a:extLst>
                </a:gridCol>
              </a:tblGrid>
              <a:tr h="427186">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Data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111110000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1381010"/>
                  </a:ext>
                </a:extLst>
              </a:tr>
              <a:tr h="427186">
                <a:tc>
                  <a:txBody>
                    <a:bodyPr/>
                    <a:lstStyle/>
                    <a:p>
                      <a:pPr marL="0" marR="0">
                        <a:lnSpc>
                          <a:spcPts val="2400"/>
                        </a:lnSpc>
                        <a:spcBef>
                          <a:spcPts val="0"/>
                        </a:spcBef>
                        <a:spcAft>
                          <a:spcPts val="800"/>
                        </a:spcAft>
                      </a:pPr>
                      <a:r>
                        <a:rPr lang="en-US" sz="1800">
                          <a:effectLst/>
                          <a:latin typeface="Times New Roman" panose="02020603050405020304" pitchFamily="18" charset="0"/>
                          <a:cs typeface="Times New Roman" panose="02020603050405020304" pitchFamily="18" charset="0"/>
                        </a:rPr>
                        <a:t>No Peak</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ts val="2400"/>
                        </a:lnSpc>
                        <a:spcBef>
                          <a:spcPts val="0"/>
                        </a:spcBef>
                        <a:spcAft>
                          <a:spcPts val="800"/>
                        </a:spcAft>
                      </a:pPr>
                      <a:r>
                        <a:rPr lang="en-US" sz="1800" dirty="0">
                          <a:effectLst/>
                          <a:latin typeface="Times New Roman" panose="02020603050405020304" pitchFamily="18" charset="0"/>
                          <a:cs typeface="Times New Roman" panose="02020603050405020304" pitchFamily="18" charset="0"/>
                        </a:rPr>
                        <a:t>496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6038846"/>
                  </a:ext>
                </a:extLst>
              </a:tr>
            </a:tbl>
          </a:graphicData>
        </a:graphic>
      </p:graphicFrame>
      <p:sp>
        <p:nvSpPr>
          <p:cNvPr id="19" name="TextBox 18">
            <a:extLst>
              <a:ext uri="{FF2B5EF4-FFF2-40B4-BE49-F238E27FC236}">
                <a16:creationId xmlns:a16="http://schemas.microsoft.com/office/drawing/2014/main" id="{A9638ABD-E7EF-4BAE-A508-6A48EAA2DA80}"/>
              </a:ext>
            </a:extLst>
          </p:cNvPr>
          <p:cNvSpPr txBox="1"/>
          <p:nvPr/>
        </p:nvSpPr>
        <p:spPr>
          <a:xfrm>
            <a:off x="9114185" y="4560290"/>
            <a:ext cx="2925416"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Result 7. (b)</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9.SPI data transfer with  NO Slow-wave detection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680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415786" y="288237"/>
            <a:ext cx="10515600" cy="1411352"/>
          </a:xfrm>
        </p:spPr>
        <p:txBody>
          <a:bodyPr>
            <a:normAutofit/>
          </a:bodyPr>
          <a:lstStyle/>
          <a:p>
            <a:pPr algn="ctr"/>
            <a:r>
              <a:rPr lang="en-US" dirty="0">
                <a:latin typeface="Times New Roman" panose="02020603050405020304" pitchFamily="18" charset="0"/>
                <a:cs typeface="Times New Roman" panose="02020603050405020304" pitchFamily="18" charset="0"/>
              </a:rPr>
              <a:t>Conclusions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569842" y="1172817"/>
            <a:ext cx="10207487"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6AD2EEBE-7156-4E8E-B115-7C1FB0D18B71}"/>
              </a:ext>
            </a:extLst>
          </p:cNvPr>
          <p:cNvSpPr txBox="1"/>
          <p:nvPr/>
        </p:nvSpPr>
        <p:spPr>
          <a:xfrm>
            <a:off x="610580" y="1408976"/>
            <a:ext cx="11040718" cy="4339650"/>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experimental study of gastrointestinal research presents a new computational method (FSM) for analyzing gastric slow-wave entrainment and its parameters. The implantable unit , having 64-electrodes </a:t>
            </a:r>
            <a:r>
              <a:rPr lang="en-US" sz="2000" i="1" dirty="0">
                <a:latin typeface="Times New Roman" panose="02020603050405020304" pitchFamily="18" charset="0"/>
                <a:cs typeface="Times New Roman" panose="02020603050405020304" pitchFamily="18" charset="0"/>
              </a:rPr>
              <a:t>, is able to record from 64 different channels </a:t>
            </a:r>
            <a:r>
              <a:rPr lang="en-US" sz="2000" dirty="0">
                <a:latin typeface="Times New Roman" panose="02020603050405020304" pitchFamily="18" charset="0"/>
                <a:cs typeface="Times New Roman" panose="02020603050405020304" pitchFamily="18" charset="0"/>
              </a:rPr>
              <a:t>with different frequencies and amplitudes as well as  it automatically detects and analyzes the recorded slow-wave signals with  System-Verilog code and testbenches designed in Quartus-II software with ModelSim simulation software.</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After performing various experimental analysis with the 64-channel implantable and recording system, it was noticed that each time modified data input of slow-waves gives an interesting results for three </a:t>
            </a:r>
            <a:r>
              <a:rPr lang="en-US" sz="2000" i="1" dirty="0">
                <a:latin typeface="Times New Roman" panose="02020603050405020304" pitchFamily="18" charset="0"/>
                <a:cs typeface="Times New Roman" panose="02020603050405020304" pitchFamily="18" charset="0"/>
              </a:rPr>
              <a:t>parameters</a:t>
            </a:r>
            <a:r>
              <a:rPr lang="en-US" sz="2000" dirty="0">
                <a:latin typeface="Times New Roman" panose="02020603050405020304" pitchFamily="18" charset="0"/>
                <a:cs typeface="Times New Roman" panose="02020603050405020304" pitchFamily="18" charset="0"/>
              </a:rPr>
              <a:t> like, Slow-wave detection ( with peak detection method by averaging filter by counting varying threshold) , the exact time interval between the each peak that is 20 sec in a normal condition (healthy stomach) by considering detection of 3 slow-waves per minute and the propagation speed  (in mm/sec) of slow-waves (by considering distance of the electrodes 4mm).</a:t>
            </a:r>
          </a:p>
          <a:p>
            <a:r>
              <a:rPr lang="en-US" dirty="0"/>
              <a:t> </a:t>
            </a:r>
          </a:p>
          <a:p>
            <a:endParaRPr lang="en-US" dirty="0"/>
          </a:p>
        </p:txBody>
      </p:sp>
    </p:spTree>
    <p:extLst>
      <p:ext uri="{BB962C8B-B14F-4D97-AF65-F5344CB8AC3E}">
        <p14:creationId xmlns:p14="http://schemas.microsoft.com/office/powerpoint/2010/main" val="310969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415786" y="288237"/>
            <a:ext cx="10515600" cy="1411352"/>
          </a:xfrm>
        </p:spPr>
        <p:txBody>
          <a:bodyPr>
            <a:normAutofit/>
          </a:bodyPr>
          <a:lstStyle/>
          <a:p>
            <a:pPr algn="ctr"/>
            <a:r>
              <a:rPr lang="en-US" dirty="0">
                <a:latin typeface="Times New Roman" panose="02020603050405020304" pitchFamily="18" charset="0"/>
                <a:cs typeface="Times New Roman" panose="02020603050405020304" pitchFamily="18" charset="0"/>
              </a:rPr>
              <a:t>Conclusions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569842" y="1172817"/>
            <a:ext cx="10207487"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6AD2EEBE-7156-4E8E-B115-7C1FB0D18B71}"/>
              </a:ext>
            </a:extLst>
          </p:cNvPr>
          <p:cNvSpPr txBox="1"/>
          <p:nvPr/>
        </p:nvSpPr>
        <p:spPr>
          <a:xfrm>
            <a:off x="610580" y="1408976"/>
            <a:ext cx="11040718" cy="5355312"/>
          </a:xfrm>
          <a:prstGeom prst="rect">
            <a:avLst/>
          </a:prstGeom>
          <a:noFill/>
        </p:spPr>
        <p:txBody>
          <a:bodyPr wrap="square" rtlCol="0">
            <a:spAutoFit/>
          </a:bodyPr>
          <a:lstStyle/>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By introducing the FPGA in the implantable system , we can make the data processing faster on microcontroller end because signal -processing is being done by FPGA board.</a:t>
            </a:r>
          </a:p>
          <a:p>
            <a:pPr marL="342900" indent="-34290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Instead of waiting for FIFO buffer to count the threshold value , the new method can be implemented to store the detected data values in </a:t>
            </a:r>
            <a:r>
              <a:rPr lang="en-US" sz="2000" i="1" dirty="0">
                <a:latin typeface="Times New Roman" panose="02020603050405020304" pitchFamily="18" charset="0"/>
                <a:cs typeface="Times New Roman" panose="02020603050405020304" pitchFamily="18" charset="0"/>
              </a:rPr>
              <a:t>back ground memory look up table </a:t>
            </a:r>
            <a:r>
              <a:rPr lang="en-US" sz="2000" dirty="0">
                <a:latin typeface="Times New Roman" panose="02020603050405020304" pitchFamily="18" charset="0"/>
                <a:cs typeface="Times New Roman" panose="02020603050405020304" pitchFamily="18" charset="0"/>
              </a:rPr>
              <a:t>to count threshold value and let the algorithm </a:t>
            </a:r>
            <a:r>
              <a:rPr lang="en-US" sz="2000" i="1" dirty="0">
                <a:latin typeface="Times New Roman" panose="02020603050405020304" pitchFamily="18" charset="0"/>
                <a:cs typeface="Times New Roman" panose="02020603050405020304" pitchFamily="18" charset="0"/>
              </a:rPr>
              <a:t>display the continuous monitoring of  three parameters </a:t>
            </a:r>
            <a:r>
              <a:rPr lang="en-US" sz="2000" dirty="0">
                <a:latin typeface="Times New Roman" panose="02020603050405020304" pitchFamily="18" charset="0"/>
                <a:cs typeface="Times New Roman" panose="02020603050405020304" pitchFamily="18" charset="0"/>
              </a:rPr>
              <a:t>called : slow-wave location with electrode number and Ring number as well as time interval between each slow-wave that occurs during the event and its propagation speed.</a:t>
            </a:r>
          </a:p>
          <a:p>
            <a:pPr marL="342900" indent="-34290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a:t>
            </a:r>
            <a:r>
              <a:rPr lang="en-US" sz="2000" i="1" dirty="0">
                <a:latin typeface="Times New Roman" panose="02020603050405020304" pitchFamily="18" charset="0"/>
                <a:cs typeface="Times New Roman" panose="02020603050405020304" pitchFamily="18" charset="0"/>
              </a:rPr>
              <a:t>limitation</a:t>
            </a:r>
            <a:r>
              <a:rPr lang="en-US" sz="2000" dirty="0">
                <a:latin typeface="Times New Roman" panose="02020603050405020304" pitchFamily="18" charset="0"/>
                <a:cs typeface="Times New Roman" panose="02020603050405020304" pitchFamily="18" charset="0"/>
              </a:rPr>
              <a:t> for the computational (mathematical) stomach model (designed with 64 ICCs and 8 rings) is that the ModelSim software needs professional version of license to perform data analysis for longer time. As for 64-channel ICC stomach model, it takes a limited size of buffer to process threshold counting for slow-wave detection. The Serial peripheral Communication is possible for the only frequency at which MSP432 and FPGA board Altera-DE2 synchronizes.</a:t>
            </a:r>
          </a:p>
          <a:p>
            <a:r>
              <a:rPr lang="en-US" sz="20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3136565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440634" y="496956"/>
            <a:ext cx="10515600" cy="107342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Future Scope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594688" y="1083363"/>
            <a:ext cx="10207487"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86C64343-245B-45EC-AEA3-E3BF5F0C4C48}"/>
              </a:ext>
            </a:extLst>
          </p:cNvPr>
          <p:cNvSpPr txBox="1"/>
          <p:nvPr/>
        </p:nvSpPr>
        <p:spPr>
          <a:xfrm>
            <a:off x="695734" y="1083363"/>
            <a:ext cx="10005393" cy="5970865"/>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User interface (UI) application (made in Quartus - II software) still need to be modified to stimulate the slow-wave  (but not only record and analyze) to detects the Gastric dysrhythmias like Bradygastria and Tachygastria as well as for the better treatment of Gastric disorders by studying its data analysis. </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successful implementation of system with laboratory tests and results gives an opportunity to test the same experiments for animals and humans stomach in the future. </a:t>
            </a:r>
          </a:p>
          <a:p>
            <a:pPr marL="342900" indent="-342900"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UI - could be modified to display the analyzed gastric parameters, e.g.; slow-wave detection, its location (Channel number, Ring number), propagation speed on </a:t>
            </a:r>
            <a:r>
              <a:rPr lang="en-US" sz="2000" i="1" dirty="0">
                <a:latin typeface="Times New Roman" panose="02020603050405020304" pitchFamily="18" charset="0"/>
                <a:cs typeface="Times New Roman" panose="02020603050405020304" pitchFamily="18" charset="0"/>
              </a:rPr>
              <a:t>LCD interface</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would be a great </a:t>
            </a:r>
            <a:r>
              <a:rPr lang="en-US" sz="2000" i="1" dirty="0">
                <a:latin typeface="Times New Roman" panose="02020603050405020304" pitchFamily="18" charset="0"/>
                <a:cs typeface="Times New Roman" panose="02020603050405020304" pitchFamily="18" charset="0"/>
              </a:rPr>
              <a:t>challenge to perform a continuous data analysis </a:t>
            </a:r>
            <a:r>
              <a:rPr lang="en-US" sz="2000" dirty="0">
                <a:latin typeface="Times New Roman" panose="02020603050405020304" pitchFamily="18" charset="0"/>
                <a:cs typeface="Times New Roman" panose="02020603050405020304" pitchFamily="18" charset="0"/>
              </a:rPr>
              <a:t>(for longer time of more than an hour via Serial peripheral Communication ) and see how fast the FIFO buffer calculates the accurate threshold value while the FIFO buffer is getting empty once it is full.</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Different individual has </a:t>
            </a:r>
            <a:r>
              <a:rPr lang="en-US" sz="2000" i="1" dirty="0">
                <a:latin typeface="Times New Roman" panose="02020603050405020304" pitchFamily="18" charset="0"/>
                <a:cs typeface="Times New Roman" panose="02020603050405020304" pitchFamily="18" charset="0"/>
              </a:rPr>
              <a:t>different anatomy </a:t>
            </a:r>
            <a:r>
              <a:rPr lang="en-US" sz="2000" dirty="0">
                <a:latin typeface="Times New Roman" panose="02020603050405020304" pitchFamily="18" charset="0"/>
                <a:cs typeface="Times New Roman" panose="02020603050405020304" pitchFamily="18" charset="0"/>
              </a:rPr>
              <a:t>of stomach and so knowing it beforehand, it becomes easier to predict and analyze gastric parameters and the pattern of slow-wave propagation from Pacemaker to Antrum.</a:t>
            </a:r>
            <a:endParaRPr lang="en-US" dirty="0"/>
          </a:p>
          <a:p>
            <a:endParaRPr lang="en-US" dirty="0"/>
          </a:p>
        </p:txBody>
      </p:sp>
    </p:spTree>
    <p:extLst>
      <p:ext uri="{BB962C8B-B14F-4D97-AF65-F5344CB8AC3E}">
        <p14:creationId xmlns:p14="http://schemas.microsoft.com/office/powerpoint/2010/main" val="214352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440634" y="496956"/>
            <a:ext cx="10515600" cy="107342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Future Scope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594690" y="1242390"/>
            <a:ext cx="10207487"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86C64343-245B-45EC-AEA3-E3BF5F0C4C48}"/>
              </a:ext>
            </a:extLst>
          </p:cNvPr>
          <p:cNvSpPr txBox="1"/>
          <p:nvPr/>
        </p:nvSpPr>
        <p:spPr>
          <a:xfrm>
            <a:off x="748747" y="1272207"/>
            <a:ext cx="10207487" cy="2246769"/>
          </a:xfrm>
          <a:prstGeom prst="rect">
            <a:avLst/>
          </a:prstGeom>
          <a:noFill/>
        </p:spPr>
        <p:txBody>
          <a:bodyPr wrap="square" rtlCol="0">
            <a:spAutoFit/>
          </a:bodyPr>
          <a:lstStyle/>
          <a:p>
            <a:pPr marL="342900" indent="-34290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Flexible Printed Electronics circuits - light weight for gastric application because device made from stretchable electronic materials could be easily attached to the body. </a:t>
            </a:r>
          </a:p>
          <a:p>
            <a:pPr algn="just"/>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Single -walled carbon nanotube is one of the best mediums of ink to print flexible</a:t>
            </a:r>
          </a:p>
          <a:p>
            <a:pPr algn="just"/>
            <a:r>
              <a:rPr lang="en-US" sz="2000" i="1" dirty="0">
                <a:latin typeface="Times New Roman" panose="02020603050405020304" pitchFamily="18" charset="0"/>
                <a:cs typeface="Times New Roman" panose="02020603050405020304" pitchFamily="18" charset="0"/>
              </a:rPr>
              <a:t>     electrodes with 3D printer</a:t>
            </a:r>
            <a:r>
              <a:rPr lang="en-US" sz="2000" dirty="0">
                <a:latin typeface="Times New Roman" panose="02020603050405020304" pitchFamily="18" charset="0"/>
                <a:cs typeface="Times New Roman" panose="02020603050405020304" pitchFamily="18" charset="0"/>
              </a:rPr>
              <a:t>, it is because the mechanism allows the flexible PCB of electrodes</a:t>
            </a:r>
          </a:p>
          <a:p>
            <a:pPr algn="just"/>
            <a:r>
              <a:rPr lang="en-US" sz="2000" dirty="0">
                <a:latin typeface="Times New Roman" panose="02020603050405020304" pitchFamily="18" charset="0"/>
                <a:cs typeface="Times New Roman" panose="02020603050405020304" pitchFamily="18" charset="0"/>
              </a:rPr>
              <a:t>     to act as a strain sensor which is capable of having 50 times more sensitivity than the normal</a:t>
            </a:r>
          </a:p>
          <a:p>
            <a:pPr algn="just"/>
            <a:r>
              <a:rPr lang="en-US" sz="2000" dirty="0">
                <a:latin typeface="Times New Roman" panose="02020603050405020304" pitchFamily="18" charset="0"/>
                <a:cs typeface="Times New Roman" panose="02020603050405020304" pitchFamily="18" charset="0"/>
              </a:rPr>
              <a:t>     electrodes. Apart from that, they have high durability, fast response and low creep.</a:t>
            </a:r>
          </a:p>
        </p:txBody>
      </p:sp>
    </p:spTree>
    <p:extLst>
      <p:ext uri="{BB962C8B-B14F-4D97-AF65-F5344CB8AC3E}">
        <p14:creationId xmlns:p14="http://schemas.microsoft.com/office/powerpoint/2010/main" val="363648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B19-3316-43AF-99D1-862D8DA2E6AB}"/>
              </a:ext>
            </a:extLst>
          </p:cNvPr>
          <p:cNvSpPr>
            <a:spLocks noGrp="1"/>
          </p:cNvSpPr>
          <p:nvPr>
            <p:ph type="title"/>
          </p:nvPr>
        </p:nvSpPr>
        <p:spPr>
          <a:xfrm>
            <a:off x="838200" y="355186"/>
            <a:ext cx="10515600" cy="2904849"/>
          </a:xfrm>
        </p:spPr>
        <p:txBody>
          <a:bodyPr>
            <a:normAutofit/>
          </a:bodyPr>
          <a:lstStyle/>
          <a:p>
            <a:r>
              <a:rPr lang="en-US" sz="6600" dirty="0">
                <a:latin typeface="Times New Roman" panose="02020603050405020304" pitchFamily="18" charset="0"/>
                <a:cs typeface="Times New Roman" panose="02020603050405020304" pitchFamily="18" charset="0"/>
              </a:rPr>
              <a:t>            </a:t>
            </a:r>
            <a:br>
              <a:rPr lang="en-US" sz="6600" dirty="0">
                <a:latin typeface="Times New Roman" panose="02020603050405020304" pitchFamily="18" charset="0"/>
                <a:cs typeface="Times New Roman" panose="02020603050405020304" pitchFamily="18" charset="0"/>
              </a:rPr>
            </a:br>
            <a:r>
              <a:rPr lang="en-US" sz="6600" dirty="0">
                <a:latin typeface="Times New Roman" panose="02020603050405020304" pitchFamily="18" charset="0"/>
                <a:cs typeface="Times New Roman" panose="02020603050405020304" pitchFamily="18" charset="0"/>
              </a:rPr>
              <a:t>            </a:t>
            </a:r>
            <a:r>
              <a:rPr lang="en-US" sz="8800" i="1" dirty="0">
                <a:latin typeface="Times New Roman" panose="02020603050405020304" pitchFamily="18" charset="0"/>
                <a:cs typeface="Times New Roman" panose="02020603050405020304" pitchFamily="18" charset="0"/>
              </a:rPr>
              <a:t>Thank You!</a:t>
            </a:r>
            <a:endParaRPr lang="en-US" sz="6600" i="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96804F9-28B6-48E3-AF76-2FFBB123ACD6}"/>
              </a:ext>
            </a:extLst>
          </p:cNvPr>
          <p:cNvPicPr>
            <a:picLocks noGrp="1" noChangeAspect="1"/>
          </p:cNvPicPr>
          <p:nvPr>
            <p:ph idx="1"/>
          </p:nvPr>
        </p:nvPicPr>
        <p:blipFill>
          <a:blip r:embed="rId2"/>
          <a:stretch>
            <a:fillRect/>
          </a:stretch>
        </p:blipFill>
        <p:spPr>
          <a:xfrm>
            <a:off x="6966750" y="2722082"/>
            <a:ext cx="4612335" cy="3610531"/>
          </a:xfrm>
          <a:prstGeom prst="rect">
            <a:avLst/>
          </a:prstGeom>
        </p:spPr>
      </p:pic>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3"/>
          <a:stretch>
            <a:fillRect/>
          </a:stretch>
        </p:blipFill>
        <p:spPr>
          <a:xfrm>
            <a:off x="11168270" y="0"/>
            <a:ext cx="1023730" cy="940905"/>
          </a:xfrm>
          <a:prstGeom prst="rect">
            <a:avLst/>
          </a:prstGeom>
        </p:spPr>
      </p:pic>
    </p:spTree>
    <p:extLst>
      <p:ext uri="{BB962C8B-B14F-4D97-AF65-F5344CB8AC3E}">
        <p14:creationId xmlns:p14="http://schemas.microsoft.com/office/powerpoint/2010/main" val="34369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838200" y="2292280"/>
            <a:ext cx="10515600" cy="1325563"/>
          </a:xfrm>
        </p:spPr>
        <p:txBody>
          <a:bodyPr/>
          <a:lstStyle/>
          <a:p>
            <a:pPr algn="ctr"/>
            <a:r>
              <a:rPr lang="en-US" dirty="0">
                <a:latin typeface="Times New Roman" panose="02020603050405020304" pitchFamily="18" charset="0"/>
                <a:cs typeface="Times New Roman" panose="02020603050405020304" pitchFamily="18" charset="0"/>
              </a:rPr>
              <a:t>Introduction</a:t>
            </a: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992256" y="3448878"/>
            <a:ext cx="102074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640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3"/>
          <a:stretch>
            <a:fillRect/>
          </a:stretch>
        </p:blipFill>
        <p:spPr>
          <a:xfrm>
            <a:off x="11110596" y="0"/>
            <a:ext cx="1081404" cy="993913"/>
          </a:xfrm>
          <a:prstGeom prst="rect">
            <a:avLst/>
          </a:prstGeom>
        </p:spPr>
      </p:pic>
      <p:pic>
        <p:nvPicPr>
          <p:cNvPr id="32" name="Picture 31">
            <a:extLst>
              <a:ext uri="{FF2B5EF4-FFF2-40B4-BE49-F238E27FC236}">
                <a16:creationId xmlns:a16="http://schemas.microsoft.com/office/drawing/2014/main" id="{E2FE6229-7C52-4A0A-915A-AC5D9ECCC042}"/>
              </a:ext>
            </a:extLst>
          </p:cNvPr>
          <p:cNvPicPr/>
          <p:nvPr/>
        </p:nvPicPr>
        <p:blipFill rotWithShape="1">
          <a:blip r:embed="rId4">
            <a:extLst>
              <a:ext uri="{BEBA8EAE-BF5A-486C-A8C5-ECC9F3942E4B}">
                <a14:imgProps xmlns:a14="http://schemas.microsoft.com/office/drawing/2010/main">
                  <a14:imgLayer r:embed="rId5">
                    <a14:imgEffect>
                      <a14:sharpenSoften amount="38000"/>
                    </a14:imgEffect>
                  </a14:imgLayer>
                </a14:imgProps>
              </a:ext>
              <a:ext uri="{28A0092B-C50C-407E-A947-70E740481C1C}">
                <a14:useLocalDpi xmlns:a14="http://schemas.microsoft.com/office/drawing/2010/main" val="0"/>
              </a:ext>
            </a:extLst>
          </a:blip>
          <a:srcRect l="-915" t="-176" r="4119" b="42598"/>
          <a:stretch/>
        </p:blipFill>
        <p:spPr bwMode="auto">
          <a:xfrm>
            <a:off x="-63313" y="-9939"/>
            <a:ext cx="5987035" cy="6192078"/>
          </a:xfrm>
          <a:prstGeom prst="rect">
            <a:avLst/>
          </a:prstGeom>
          <a:ln>
            <a:noFill/>
          </a:ln>
          <a:extLst>
            <a:ext uri="{53640926-AAD7-44D8-BBD7-CCE9431645EC}">
              <a14:shadowObscured xmlns:a14="http://schemas.microsoft.com/office/drawing/2010/main"/>
            </a:ext>
          </a:extLst>
        </p:spPr>
      </p:pic>
      <p:sp>
        <p:nvSpPr>
          <p:cNvPr id="52" name="TextBox 51">
            <a:extLst>
              <a:ext uri="{FF2B5EF4-FFF2-40B4-BE49-F238E27FC236}">
                <a16:creationId xmlns:a16="http://schemas.microsoft.com/office/drawing/2014/main" id="{E1C57EA9-256F-4BF9-8C8A-4DE672B59CF3}"/>
              </a:ext>
            </a:extLst>
          </p:cNvPr>
          <p:cNvSpPr txBox="1"/>
          <p:nvPr/>
        </p:nvSpPr>
        <p:spPr>
          <a:xfrm>
            <a:off x="519965" y="6377729"/>
            <a:ext cx="4482548"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              Fig.1.Action potential</a:t>
            </a:r>
          </a:p>
        </p:txBody>
      </p:sp>
      <mc:AlternateContent xmlns:mc="http://schemas.openxmlformats.org/markup-compatibility/2006">
        <mc:Choice xmlns:p14="http://schemas.microsoft.com/office/powerpoint/2010/main" Requires="p14">
          <p:contentPart p14:bwMode="auto" r:id="rId6">
            <p14:nvContentPartPr>
              <p14:cNvPr id="60" name="Ink 59">
                <a:extLst>
                  <a:ext uri="{FF2B5EF4-FFF2-40B4-BE49-F238E27FC236}">
                    <a16:creationId xmlns:a16="http://schemas.microsoft.com/office/drawing/2014/main" id="{F2E89085-2D22-47DC-ADB8-EB3FBD1C6906}"/>
                  </a:ext>
                </a:extLst>
              </p14:cNvPr>
              <p14:cNvContentPartPr/>
              <p14:nvPr/>
            </p14:nvContentPartPr>
            <p14:xfrm>
              <a:off x="2897205" y="865398"/>
              <a:ext cx="717480" cy="138600"/>
            </p14:xfrm>
          </p:contentPart>
        </mc:Choice>
        <mc:Fallback>
          <p:pic>
            <p:nvPicPr>
              <p:cNvPr id="60" name="Ink 59">
                <a:extLst>
                  <a:ext uri="{FF2B5EF4-FFF2-40B4-BE49-F238E27FC236}">
                    <a16:creationId xmlns:a16="http://schemas.microsoft.com/office/drawing/2014/main" id="{F2E89085-2D22-47DC-ADB8-EB3FBD1C6906}"/>
                  </a:ext>
                </a:extLst>
              </p:cNvPr>
              <p:cNvPicPr/>
              <p:nvPr/>
            </p:nvPicPr>
            <p:blipFill>
              <a:blip r:embed="rId7"/>
              <a:stretch>
                <a:fillRect/>
              </a:stretch>
            </p:blipFill>
            <p:spPr>
              <a:xfrm>
                <a:off x="2888565" y="856758"/>
                <a:ext cx="7351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3" name="Ink 62">
                <a:extLst>
                  <a:ext uri="{FF2B5EF4-FFF2-40B4-BE49-F238E27FC236}">
                    <a16:creationId xmlns:a16="http://schemas.microsoft.com/office/drawing/2014/main" id="{2BDE4758-91C6-4B72-8C28-0B9AF540346C}"/>
                  </a:ext>
                </a:extLst>
              </p14:cNvPr>
              <p14:cNvContentPartPr/>
              <p14:nvPr/>
            </p14:nvContentPartPr>
            <p14:xfrm>
              <a:off x="3240285" y="1882758"/>
              <a:ext cx="694800" cy="105120"/>
            </p14:xfrm>
          </p:contentPart>
        </mc:Choice>
        <mc:Fallback>
          <p:pic>
            <p:nvPicPr>
              <p:cNvPr id="63" name="Ink 62">
                <a:extLst>
                  <a:ext uri="{FF2B5EF4-FFF2-40B4-BE49-F238E27FC236}">
                    <a16:creationId xmlns:a16="http://schemas.microsoft.com/office/drawing/2014/main" id="{2BDE4758-91C6-4B72-8C28-0B9AF540346C}"/>
                  </a:ext>
                </a:extLst>
              </p:cNvPr>
              <p:cNvPicPr/>
              <p:nvPr/>
            </p:nvPicPr>
            <p:blipFill>
              <a:blip r:embed="rId9"/>
              <a:stretch>
                <a:fillRect/>
              </a:stretch>
            </p:blipFill>
            <p:spPr>
              <a:xfrm>
                <a:off x="3231285" y="1874118"/>
                <a:ext cx="7124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4" name="Ink 63">
                <a:extLst>
                  <a:ext uri="{FF2B5EF4-FFF2-40B4-BE49-F238E27FC236}">
                    <a16:creationId xmlns:a16="http://schemas.microsoft.com/office/drawing/2014/main" id="{5B6E08BD-FC85-4530-955D-9D80A37B3BF9}"/>
                  </a:ext>
                </a:extLst>
              </p14:cNvPr>
              <p14:cNvContentPartPr/>
              <p14:nvPr/>
            </p14:nvContentPartPr>
            <p14:xfrm>
              <a:off x="1537485" y="3463878"/>
              <a:ext cx="290160" cy="407880"/>
            </p14:xfrm>
          </p:contentPart>
        </mc:Choice>
        <mc:Fallback>
          <p:pic>
            <p:nvPicPr>
              <p:cNvPr id="64" name="Ink 63">
                <a:extLst>
                  <a:ext uri="{FF2B5EF4-FFF2-40B4-BE49-F238E27FC236}">
                    <a16:creationId xmlns:a16="http://schemas.microsoft.com/office/drawing/2014/main" id="{5B6E08BD-FC85-4530-955D-9D80A37B3BF9}"/>
                  </a:ext>
                </a:extLst>
              </p:cNvPr>
              <p:cNvPicPr/>
              <p:nvPr/>
            </p:nvPicPr>
            <p:blipFill>
              <a:blip r:embed="rId11"/>
              <a:stretch>
                <a:fillRect/>
              </a:stretch>
            </p:blipFill>
            <p:spPr>
              <a:xfrm>
                <a:off x="1528485" y="3455238"/>
                <a:ext cx="3078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5" name="Ink 64">
                <a:extLst>
                  <a:ext uri="{FF2B5EF4-FFF2-40B4-BE49-F238E27FC236}">
                    <a16:creationId xmlns:a16="http://schemas.microsoft.com/office/drawing/2014/main" id="{0420CCB8-6408-4593-88E5-040F781EDD12}"/>
                  </a:ext>
                </a:extLst>
              </p14:cNvPr>
              <p14:cNvContentPartPr/>
              <p14:nvPr/>
            </p14:nvContentPartPr>
            <p14:xfrm>
              <a:off x="1444245" y="2685198"/>
              <a:ext cx="131040" cy="524880"/>
            </p14:xfrm>
          </p:contentPart>
        </mc:Choice>
        <mc:Fallback>
          <p:pic>
            <p:nvPicPr>
              <p:cNvPr id="65" name="Ink 64">
                <a:extLst>
                  <a:ext uri="{FF2B5EF4-FFF2-40B4-BE49-F238E27FC236}">
                    <a16:creationId xmlns:a16="http://schemas.microsoft.com/office/drawing/2014/main" id="{0420CCB8-6408-4593-88E5-040F781EDD12}"/>
                  </a:ext>
                </a:extLst>
              </p:cNvPr>
              <p:cNvPicPr/>
              <p:nvPr/>
            </p:nvPicPr>
            <p:blipFill>
              <a:blip r:embed="rId13"/>
              <a:stretch>
                <a:fillRect/>
              </a:stretch>
            </p:blipFill>
            <p:spPr>
              <a:xfrm>
                <a:off x="1435245" y="2676558"/>
                <a:ext cx="148680" cy="542520"/>
              </a:xfrm>
              <a:prstGeom prst="rect">
                <a:avLst/>
              </a:prstGeom>
            </p:spPr>
          </p:pic>
        </mc:Fallback>
      </mc:AlternateContent>
      <p:sp>
        <p:nvSpPr>
          <p:cNvPr id="67" name="Content Placeholder 66">
            <a:extLst>
              <a:ext uri="{FF2B5EF4-FFF2-40B4-BE49-F238E27FC236}">
                <a16:creationId xmlns:a16="http://schemas.microsoft.com/office/drawing/2014/main" id="{EC012226-5CB5-4515-A5E3-F1F2C0DF88D1}"/>
              </a:ext>
            </a:extLst>
          </p:cNvPr>
          <p:cNvSpPr>
            <a:spLocks noGrp="1"/>
          </p:cNvSpPr>
          <p:nvPr>
            <p:ph idx="1"/>
          </p:nvPr>
        </p:nvSpPr>
        <p:spPr>
          <a:xfrm>
            <a:off x="5923722" y="934697"/>
            <a:ext cx="6268278" cy="5443031"/>
          </a:xfrm>
        </p:spPr>
        <p:txBody>
          <a:bodyPr>
            <a:normAutofit fontScale="92500" lnSpcReduction="10000"/>
          </a:bodyPr>
          <a:lstStyle/>
          <a:p>
            <a:r>
              <a:rPr lang="en-US" i="1" u="sng" dirty="0">
                <a:latin typeface="Times New Roman" panose="02020603050405020304" pitchFamily="18" charset="0"/>
                <a:cs typeface="Times New Roman" panose="02020603050405020304" pitchFamily="18" charset="0"/>
              </a:rPr>
              <a:t>Gastrointestinal motility </a:t>
            </a:r>
            <a:r>
              <a:rPr lang="en-US" dirty="0">
                <a:latin typeface="Times New Roman" panose="02020603050405020304" pitchFamily="18" charset="0"/>
                <a:cs typeface="Times New Roman" panose="02020603050405020304" pitchFamily="18" charset="0"/>
              </a:rPr>
              <a:t>– a reason for uneven contraction of smooth muscle or slow waves originating in the intestinal cells of Cajal (ICC) of the </a:t>
            </a:r>
            <a:r>
              <a:rPr lang="en-US" i="1" dirty="0">
                <a:latin typeface="Times New Roman" panose="02020603050405020304" pitchFamily="18" charset="0"/>
                <a:cs typeface="Times New Roman" panose="02020603050405020304" pitchFamily="18" charset="0"/>
              </a:rPr>
              <a:t>corpus</a:t>
            </a:r>
            <a:r>
              <a:rPr lang="en-US" dirty="0">
                <a:latin typeface="Times New Roman" panose="02020603050405020304" pitchFamily="18" charset="0"/>
                <a:cs typeface="Times New Roman" panose="02020603050405020304" pitchFamily="18" charset="0"/>
              </a:rPr>
              <a:t> (upper part of the stomach) which later travels around the circumference of the stomach and then with an increasing velocity, it migrates towards the base of the stomach called </a:t>
            </a:r>
            <a:r>
              <a:rPr lang="en-US" i="1" dirty="0">
                <a:latin typeface="Times New Roman" panose="02020603050405020304" pitchFamily="18" charset="0"/>
                <a:cs typeface="Times New Roman" panose="02020603050405020304" pitchFamily="18" charset="0"/>
              </a:rPr>
              <a:t>antrum</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When a person has this digestive motility disorder, the muscles don’t contract and relax in a coordinated rhythm, so the food doesn’t properly pass through intestine. That causes various digestive symptoms, i.e.; Gastroparesis and Dyspepsia. </a:t>
            </a:r>
          </a:p>
        </p:txBody>
      </p:sp>
      <p:pic>
        <p:nvPicPr>
          <p:cNvPr id="68" name="Picture 67">
            <a:extLst>
              <a:ext uri="{FF2B5EF4-FFF2-40B4-BE49-F238E27FC236}">
                <a16:creationId xmlns:a16="http://schemas.microsoft.com/office/drawing/2014/main" id="{D72B6228-B8B5-466F-99C9-7BA29381181E}"/>
              </a:ext>
            </a:extLst>
          </p:cNvPr>
          <p:cNvPicPr>
            <a:picLocks noChangeAspect="1"/>
          </p:cNvPicPr>
          <p:nvPr/>
        </p:nvPicPr>
        <p:blipFill>
          <a:blip r:embed="rId14"/>
          <a:stretch>
            <a:fillRect/>
          </a:stretch>
        </p:blipFill>
        <p:spPr>
          <a:xfrm>
            <a:off x="0" y="4343401"/>
            <a:ext cx="2375452" cy="1848678"/>
          </a:xfrm>
          <a:prstGeom prst="rect">
            <a:avLst/>
          </a:prstGeom>
        </p:spPr>
      </p:pic>
    </p:spTree>
    <p:extLst>
      <p:ext uri="{BB962C8B-B14F-4D97-AF65-F5344CB8AC3E}">
        <p14:creationId xmlns:p14="http://schemas.microsoft.com/office/powerpoint/2010/main" val="392353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ADA5D27F-C450-424A-8747-976CD0C1C696}"/>
              </a:ext>
            </a:extLst>
          </p:cNvPr>
          <p:cNvGraphicFramePr>
            <a:graphicFrameLocks noGrp="1"/>
          </p:cNvGraphicFramePr>
          <p:nvPr>
            <p:ph idx="1"/>
            <p:extLst>
              <p:ext uri="{D42A27DB-BD31-4B8C-83A1-F6EECF244321}">
                <p14:modId xmlns:p14="http://schemas.microsoft.com/office/powerpoint/2010/main" val="62721168"/>
              </p:ext>
            </p:extLst>
          </p:nvPr>
        </p:nvGraphicFramePr>
        <p:xfrm>
          <a:off x="0" y="3390857"/>
          <a:ext cx="12195312" cy="3449321"/>
        </p:xfrm>
        <a:graphic>
          <a:graphicData uri="http://schemas.openxmlformats.org/drawingml/2006/table">
            <a:tbl>
              <a:tblPr firstRow="1" bandRow="1">
                <a:tableStyleId>{073A0DAA-6AF3-43AB-8588-CEC1D06C72B9}</a:tableStyleId>
              </a:tblPr>
              <a:tblGrid>
                <a:gridCol w="4065104">
                  <a:extLst>
                    <a:ext uri="{9D8B030D-6E8A-4147-A177-3AD203B41FA5}">
                      <a16:colId xmlns:a16="http://schemas.microsoft.com/office/drawing/2014/main" val="3060774242"/>
                    </a:ext>
                  </a:extLst>
                </a:gridCol>
                <a:gridCol w="4065104">
                  <a:extLst>
                    <a:ext uri="{9D8B030D-6E8A-4147-A177-3AD203B41FA5}">
                      <a16:colId xmlns:a16="http://schemas.microsoft.com/office/drawing/2014/main" val="4224225242"/>
                    </a:ext>
                  </a:extLst>
                </a:gridCol>
                <a:gridCol w="4065104">
                  <a:extLst>
                    <a:ext uri="{9D8B030D-6E8A-4147-A177-3AD203B41FA5}">
                      <a16:colId xmlns:a16="http://schemas.microsoft.com/office/drawing/2014/main" val="1276862140"/>
                    </a:ext>
                  </a:extLst>
                </a:gridCol>
              </a:tblGrid>
              <a:tr h="934713">
                <a:tc>
                  <a:txBody>
                    <a:bodyPr/>
                    <a:lstStyle/>
                    <a:p>
                      <a:pPr algn="ctr"/>
                      <a:r>
                        <a:rPr lang="en-US" sz="2400" dirty="0">
                          <a:latin typeface="Times New Roman" panose="02020603050405020304" pitchFamily="18" charset="0"/>
                          <a:cs typeface="Times New Roman" panose="02020603050405020304" pitchFamily="18" charset="0"/>
                        </a:rPr>
                        <a:t>Research Areas of GI</a:t>
                      </a:r>
                    </a:p>
                  </a:txBody>
                  <a:tcPr/>
                </a:tc>
                <a:tc>
                  <a:txBody>
                    <a:bodyPr/>
                    <a:lstStyle/>
                    <a:p>
                      <a:pPr algn="ctr"/>
                      <a:r>
                        <a:rPr lang="en-US" sz="2400" dirty="0">
                          <a:latin typeface="Times New Roman" panose="02020603050405020304" pitchFamily="18" charset="0"/>
                          <a:cs typeface="Times New Roman" panose="02020603050405020304" pitchFamily="18" charset="0"/>
                        </a:rPr>
                        <a:t>Research Scientists</a:t>
                      </a:r>
                    </a:p>
                  </a:txBody>
                  <a:tcPr/>
                </a:tc>
                <a:tc>
                  <a:txBody>
                    <a:bodyPr/>
                    <a:lstStyle/>
                    <a:p>
                      <a:pPr algn="ctr"/>
                      <a:r>
                        <a:rPr lang="en-US" sz="2400" dirty="0">
                          <a:latin typeface="Times New Roman" panose="02020603050405020304" pitchFamily="18" charset="0"/>
                          <a:cs typeface="Times New Roman" panose="02020603050405020304" pitchFamily="18" charset="0"/>
                        </a:rPr>
                        <a:t>Invention</a:t>
                      </a:r>
                    </a:p>
                  </a:txBody>
                  <a:tcPr/>
                </a:tc>
                <a:extLst>
                  <a:ext uri="{0D108BD9-81ED-4DB2-BD59-A6C34878D82A}">
                    <a16:rowId xmlns:a16="http://schemas.microsoft.com/office/drawing/2014/main" val="2808823875"/>
                  </a:ext>
                </a:extLst>
              </a:tr>
              <a:tr h="970593">
                <a:tc>
                  <a:txBody>
                    <a:bodyPr/>
                    <a:lstStyle/>
                    <a:p>
                      <a:pPr algn="ctr"/>
                      <a:r>
                        <a:rPr lang="en-US" sz="2400" dirty="0">
                          <a:latin typeface="Times New Roman" panose="02020603050405020304" pitchFamily="18" charset="0"/>
                          <a:cs typeface="Times New Roman" panose="02020603050405020304" pitchFamily="18" charset="0"/>
                        </a:rPr>
                        <a:t>FSM equivalent ICC model</a:t>
                      </a:r>
                    </a:p>
                  </a:txBody>
                  <a:tcPr/>
                </a:tc>
                <a:tc>
                  <a:txBody>
                    <a:bodyPr/>
                    <a:lstStyle/>
                    <a:p>
                      <a:pPr algn="ctr"/>
                      <a:r>
                        <a:rPr lang="en-US" sz="2400" dirty="0">
                          <a:latin typeface="Times New Roman" panose="02020603050405020304" pitchFamily="18" charset="0"/>
                          <a:cs typeface="Times New Roman" panose="02020603050405020304" pitchFamily="18" charset="0"/>
                        </a:rPr>
                        <a:t>Peng Du</a:t>
                      </a:r>
                    </a:p>
                  </a:txBody>
                  <a:tcPr/>
                </a:tc>
                <a:tc>
                  <a:txBody>
                    <a:bodyPr/>
                    <a:lstStyle/>
                    <a:p>
                      <a:pPr algn="ctr"/>
                      <a:r>
                        <a:rPr lang="en-US" sz="2400" dirty="0">
                          <a:latin typeface="Times New Roman" panose="02020603050405020304" pitchFamily="18" charset="0"/>
                          <a:cs typeface="Times New Roman" panose="02020603050405020304" pitchFamily="18" charset="0"/>
                        </a:rPr>
                        <a:t>Active/Passive State-Transition        of ICC</a:t>
                      </a:r>
                    </a:p>
                  </a:txBody>
                  <a:tcPr/>
                </a:tc>
                <a:extLst>
                  <a:ext uri="{0D108BD9-81ED-4DB2-BD59-A6C34878D82A}">
                    <a16:rowId xmlns:a16="http://schemas.microsoft.com/office/drawing/2014/main" val="3430396224"/>
                  </a:ext>
                </a:extLst>
              </a:tr>
              <a:tr h="721055">
                <a:tc>
                  <a:txBody>
                    <a:bodyPr/>
                    <a:lstStyle/>
                    <a:p>
                      <a:pPr algn="ctr"/>
                      <a:r>
                        <a:rPr lang="en-US" sz="2400" dirty="0">
                          <a:latin typeface="Times New Roman" panose="02020603050405020304" pitchFamily="18" charset="0"/>
                          <a:cs typeface="Times New Roman" panose="02020603050405020304" pitchFamily="18" charset="0"/>
                        </a:rPr>
                        <a:t> Acidity</a:t>
                      </a:r>
                    </a:p>
                  </a:txBody>
                  <a:tcPr/>
                </a:tc>
                <a:tc>
                  <a:txBody>
                    <a:bodyPr/>
                    <a:lstStyle/>
                    <a:p>
                      <a:pPr algn="ctr"/>
                      <a:r>
                        <a:rPr lang="en-US" sz="2400" dirty="0">
                          <a:latin typeface="Times New Roman" panose="02020603050405020304" pitchFamily="18" charset="0"/>
                          <a:cs typeface="Times New Roman" panose="02020603050405020304" pitchFamily="18" charset="0"/>
                        </a:rPr>
                        <a:t>Jesse McClendon</a:t>
                      </a:r>
                    </a:p>
                  </a:txBody>
                  <a:tcPr/>
                </a:tc>
                <a:tc>
                  <a:txBody>
                    <a:bodyPr/>
                    <a:lstStyle/>
                    <a:p>
                      <a:pPr algn="ctr"/>
                      <a:r>
                        <a:rPr lang="en-US" sz="2400" dirty="0">
                          <a:latin typeface="Times New Roman" panose="02020603050405020304" pitchFamily="18" charset="0"/>
                          <a:cs typeface="Times New Roman" panose="02020603050405020304" pitchFamily="18" charset="0"/>
                        </a:rPr>
                        <a:t>Tested Acidity of Human Stomach In-Situ (1915)</a:t>
                      </a:r>
                    </a:p>
                  </a:txBody>
                  <a:tcPr/>
                </a:tc>
                <a:extLst>
                  <a:ext uri="{0D108BD9-81ED-4DB2-BD59-A6C34878D82A}">
                    <a16:rowId xmlns:a16="http://schemas.microsoft.com/office/drawing/2014/main" val="2300008083"/>
                  </a:ext>
                </a:extLst>
              </a:tr>
              <a:tr h="721055">
                <a:tc>
                  <a:txBody>
                    <a:bodyPr/>
                    <a:lstStyle/>
                    <a:p>
                      <a:pPr algn="ctr"/>
                      <a:r>
                        <a:rPr lang="en-US" sz="2400" dirty="0">
                          <a:latin typeface="Times New Roman" panose="02020603050405020304" pitchFamily="18" charset="0"/>
                          <a:cs typeface="Times New Roman" panose="02020603050405020304" pitchFamily="18" charset="0"/>
                        </a:rPr>
                        <a:t>Electrogastrography </a:t>
                      </a:r>
                    </a:p>
                  </a:txBody>
                  <a:tcPr/>
                </a:tc>
                <a:tc>
                  <a:txBody>
                    <a:bodyPr/>
                    <a:lstStyle/>
                    <a:p>
                      <a:pPr algn="ctr"/>
                      <a:r>
                        <a:rPr lang="en-US" sz="2400" dirty="0">
                          <a:latin typeface="Times New Roman" panose="02020603050405020304" pitchFamily="18" charset="0"/>
                          <a:cs typeface="Times New Roman" panose="02020603050405020304" pitchFamily="18" charset="0"/>
                        </a:rPr>
                        <a:t>Walter Alvarez</a:t>
                      </a:r>
                    </a:p>
                  </a:txBody>
                  <a:tcPr/>
                </a:tc>
                <a:tc>
                  <a:txBody>
                    <a:bodyPr/>
                    <a:lstStyle/>
                    <a:p>
                      <a:pPr algn="ctr"/>
                      <a:r>
                        <a:rPr lang="en-US" sz="2400" dirty="0">
                          <a:latin typeface="Times New Roman" panose="02020603050405020304" pitchFamily="18" charset="0"/>
                          <a:cs typeface="Times New Roman" panose="02020603050405020304" pitchFamily="18" charset="0"/>
                        </a:rPr>
                        <a:t>1921-22</a:t>
                      </a:r>
                    </a:p>
                  </a:txBody>
                  <a:tcPr/>
                </a:tc>
                <a:extLst>
                  <a:ext uri="{0D108BD9-81ED-4DB2-BD59-A6C34878D82A}">
                    <a16:rowId xmlns:a16="http://schemas.microsoft.com/office/drawing/2014/main" val="3092309600"/>
                  </a:ext>
                </a:extLst>
              </a:tr>
            </a:tbl>
          </a:graphicData>
        </a:graphic>
      </p:graphicFrame>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E5B24F4A-4312-452F-97C5-EB4F07DE42C6}"/>
              </a:ext>
            </a:extLst>
          </p:cNvPr>
          <p:cNvPicPr>
            <a:picLocks noChangeAspect="1"/>
          </p:cNvPicPr>
          <p:nvPr/>
        </p:nvPicPr>
        <p:blipFill rotWithShape="1">
          <a:blip r:embed="rId3">
            <a:extLst>
              <a:ext uri="{28A0092B-C50C-407E-A947-70E740481C1C}">
                <a14:useLocalDpi xmlns:a14="http://schemas.microsoft.com/office/drawing/2010/main" val="0"/>
              </a:ext>
            </a:extLst>
          </a:blip>
          <a:srcRect r="58658" b="47050"/>
          <a:stretch/>
        </p:blipFill>
        <p:spPr>
          <a:xfrm>
            <a:off x="10207488" y="1274259"/>
            <a:ext cx="1984512" cy="1625919"/>
          </a:xfrm>
          <a:prstGeom prst="rect">
            <a:avLst/>
          </a:prstGeom>
        </p:spPr>
      </p:pic>
      <p:sp>
        <p:nvSpPr>
          <p:cNvPr id="2" name="TextBox 1">
            <a:extLst>
              <a:ext uri="{FF2B5EF4-FFF2-40B4-BE49-F238E27FC236}">
                <a16:creationId xmlns:a16="http://schemas.microsoft.com/office/drawing/2014/main" id="{17533726-5566-48D9-90B7-07D4754AA445}"/>
              </a:ext>
            </a:extLst>
          </p:cNvPr>
          <p:cNvSpPr txBox="1"/>
          <p:nvPr/>
        </p:nvSpPr>
        <p:spPr>
          <a:xfrm>
            <a:off x="79513" y="347582"/>
            <a:ext cx="10923104" cy="646331"/>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   Gastrointestinal Research Background</a:t>
            </a:r>
          </a:p>
        </p:txBody>
      </p:sp>
      <p:cxnSp>
        <p:nvCxnSpPr>
          <p:cNvPr id="6" name="Straight Connector 5">
            <a:extLst>
              <a:ext uri="{FF2B5EF4-FFF2-40B4-BE49-F238E27FC236}">
                <a16:creationId xmlns:a16="http://schemas.microsoft.com/office/drawing/2014/main" id="{086B3083-4FD0-4B58-AE48-5F48DF477EFF}"/>
              </a:ext>
            </a:extLst>
          </p:cNvPr>
          <p:cNvCxnSpPr/>
          <p:nvPr/>
        </p:nvCxnSpPr>
        <p:spPr>
          <a:xfrm>
            <a:off x="646043" y="1093305"/>
            <a:ext cx="10356574"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8499E0D6-E8E9-4F0A-BEA3-09DB2E3D4FE5}"/>
              </a:ext>
            </a:extLst>
          </p:cNvPr>
          <p:cNvSpPr txBox="1"/>
          <p:nvPr/>
        </p:nvSpPr>
        <p:spPr>
          <a:xfrm>
            <a:off x="238539" y="993913"/>
            <a:ext cx="11693387" cy="2215991"/>
          </a:xfrm>
          <a:prstGeom prst="rect">
            <a:avLst/>
          </a:prstGeom>
          <a:noFill/>
        </p:spPr>
        <p:txBody>
          <a:bodyPr wrap="square" rtlCol="0">
            <a:spAutoFit/>
          </a:bodyPr>
          <a:lstStyle/>
          <a:p>
            <a:pPr marL="342900" indent="-34290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John F. Nunn identified significant knowledge of Gastrointestinal diseases.</a:t>
            </a: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Enterra™ II model 37800 - Gastric neurostimulator </a:t>
            </a:r>
          </a:p>
          <a:p>
            <a:pPr algn="just"/>
            <a:r>
              <a:rPr lang="en-US" sz="2400" dirty="0">
                <a:latin typeface="Times New Roman" panose="02020603050405020304" pitchFamily="18" charset="0"/>
                <a:cs typeface="Times New Roman" panose="02020603050405020304" pitchFamily="18" charset="0"/>
              </a:rPr>
              <a:t>    - Programmable, implanted device that generates mild electrical pulses to </a:t>
            </a:r>
          </a:p>
          <a:p>
            <a:pPr algn="just"/>
            <a:r>
              <a:rPr lang="en-US" sz="2400" dirty="0">
                <a:latin typeface="Times New Roman" panose="02020603050405020304" pitchFamily="18" charset="0"/>
                <a:cs typeface="Times New Roman" panose="02020603050405020304" pitchFamily="18" charset="0"/>
              </a:rPr>
              <a:t>      treat chronic  intractable nausea and vomiting associated with gastroparesis </a:t>
            </a:r>
            <a:endParaRPr lang="en-US" sz="3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0752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B19-3316-43AF-99D1-862D8DA2E6AB}"/>
              </a:ext>
            </a:extLst>
          </p:cNvPr>
          <p:cNvSpPr>
            <a:spLocks noGrp="1"/>
          </p:cNvSpPr>
          <p:nvPr>
            <p:ph type="title"/>
          </p:nvPr>
        </p:nvSpPr>
        <p:spPr>
          <a:xfrm>
            <a:off x="407505" y="5285137"/>
            <a:ext cx="11623812" cy="410187"/>
          </a:xfrm>
        </p:spPr>
        <p:txBody>
          <a:bodyPr>
            <a:noAutofit/>
          </a:bodyPr>
          <a:lstStyle/>
          <a:p>
            <a:r>
              <a:rPr lang="en-US" sz="1600" b="1" dirty="0">
                <a:latin typeface="Times New Roman" panose="02020603050405020304" pitchFamily="18" charset="0"/>
                <a:cs typeface="Times New Roman" panose="02020603050405020304" pitchFamily="18" charset="0"/>
              </a:rPr>
              <a:t>                    Fig.2.Slow-wave Propagation                               Fig.3.Electrical Activities and Slow-wave Propagation in Smooth-muscle</a:t>
            </a:r>
            <a:endParaRPr lang="en-US" sz="1800" b="1" dirty="0">
              <a:latin typeface="Times New Roman" panose="02020603050405020304" pitchFamily="18" charset="0"/>
              <a:cs typeface="Times New Roman" panose="02020603050405020304" pitchFamily="18" charset="0"/>
            </a:endParaRPr>
          </a:p>
        </p:txBody>
      </p:sp>
      <p:pic>
        <p:nvPicPr>
          <p:cNvPr id="7" name="Picture 6" descr="Image result for slow wave in stomach figure">
            <a:extLst>
              <a:ext uri="{FF2B5EF4-FFF2-40B4-BE49-F238E27FC236}">
                <a16:creationId xmlns:a16="http://schemas.microsoft.com/office/drawing/2014/main" id="{F649EBC0-8B4C-4353-987E-1F21F3F81684}"/>
              </a:ext>
            </a:extLst>
          </p:cNvPr>
          <p:cNvPicPr/>
          <p:nvPr/>
        </p:nvPicPr>
        <p:blipFill rotWithShape="1">
          <a:blip r:embed="rId3">
            <a:extLst>
              <a:ext uri="{28A0092B-C50C-407E-A947-70E740481C1C}">
                <a14:useLocalDpi xmlns:a14="http://schemas.microsoft.com/office/drawing/2010/main" val="0"/>
              </a:ext>
            </a:extLst>
          </a:blip>
          <a:srcRect r="1530" b="2"/>
          <a:stretch/>
        </p:blipFill>
        <p:spPr bwMode="auto">
          <a:xfrm>
            <a:off x="530088" y="1073014"/>
            <a:ext cx="5214729" cy="4016226"/>
          </a:xfrm>
          <a:prstGeom prst="rect">
            <a:avLst/>
          </a:prstGeom>
          <a:noFill/>
        </p:spPr>
      </p:pic>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4"/>
          <a:stretch>
            <a:fillRect/>
          </a:stretch>
        </p:blipFill>
        <p:spPr>
          <a:xfrm>
            <a:off x="11168270" y="0"/>
            <a:ext cx="1023730" cy="940905"/>
          </a:xfrm>
          <a:prstGeom prst="rect">
            <a:avLst/>
          </a:prstGeom>
        </p:spPr>
      </p:pic>
      <p:pic>
        <p:nvPicPr>
          <p:cNvPr id="8" name="Content Placeholder 7">
            <a:extLst>
              <a:ext uri="{FF2B5EF4-FFF2-40B4-BE49-F238E27FC236}">
                <a16:creationId xmlns:a16="http://schemas.microsoft.com/office/drawing/2014/main" id="{D684734C-DB2B-4A58-B30A-3C6C3617C270}"/>
              </a:ext>
            </a:extLst>
          </p:cNvPr>
          <p:cNvPicPr>
            <a:picLocks noGrp="1" noChangeAspect="1"/>
          </p:cNvPicPr>
          <p:nvPr>
            <p:ph idx="1"/>
          </p:nvPr>
        </p:nvPicPr>
        <p:blipFill>
          <a:blip r:embed="rId5"/>
          <a:stretch>
            <a:fillRect/>
          </a:stretch>
        </p:blipFill>
        <p:spPr>
          <a:xfrm>
            <a:off x="6614509" y="1072149"/>
            <a:ext cx="3583040" cy="3479016"/>
          </a:xfrm>
          <a:prstGeom prst="rect">
            <a:avLst/>
          </a:prstGeom>
        </p:spPr>
      </p:pic>
      <p:sp>
        <p:nvSpPr>
          <p:cNvPr id="15" name="TextBox 14">
            <a:extLst>
              <a:ext uri="{FF2B5EF4-FFF2-40B4-BE49-F238E27FC236}">
                <a16:creationId xmlns:a16="http://schemas.microsoft.com/office/drawing/2014/main" id="{5597850C-5C68-4C3D-9AC3-541EF1C18C82}"/>
              </a:ext>
            </a:extLst>
          </p:cNvPr>
          <p:cNvSpPr txBox="1"/>
          <p:nvPr/>
        </p:nvSpPr>
        <p:spPr>
          <a:xfrm>
            <a:off x="0" y="255574"/>
            <a:ext cx="10850218" cy="646331"/>
          </a:xfrm>
          <a:prstGeom prst="rect">
            <a:avLst/>
          </a:prstGeom>
          <a:noFill/>
        </p:spPr>
        <p:txBody>
          <a:bodyPr wrap="square" rtlCol="0">
            <a:spAutoFit/>
          </a:bodyPr>
          <a:lstStyle/>
          <a:p>
            <a:pPr algn="ctr"/>
            <a:r>
              <a:rPr lang="en-US" sz="3600" dirty="0"/>
              <a:t>     </a:t>
            </a:r>
            <a:r>
              <a:rPr lang="en-US" sz="3600" dirty="0">
                <a:latin typeface="Times New Roman" panose="02020603050405020304" pitchFamily="18" charset="0"/>
                <a:cs typeface="Times New Roman" panose="02020603050405020304" pitchFamily="18" charset="0"/>
              </a:rPr>
              <a:t>Slow-Wave Activity</a:t>
            </a:r>
          </a:p>
        </p:txBody>
      </p:sp>
      <p:cxnSp>
        <p:nvCxnSpPr>
          <p:cNvPr id="17" name="Straight Connector 16">
            <a:extLst>
              <a:ext uri="{FF2B5EF4-FFF2-40B4-BE49-F238E27FC236}">
                <a16:creationId xmlns:a16="http://schemas.microsoft.com/office/drawing/2014/main" id="{D5DDAF95-C3CF-4F45-AB0C-57A4C3767333}"/>
              </a:ext>
            </a:extLst>
          </p:cNvPr>
          <p:cNvCxnSpPr/>
          <p:nvPr/>
        </p:nvCxnSpPr>
        <p:spPr>
          <a:xfrm>
            <a:off x="432351" y="940905"/>
            <a:ext cx="10441058" cy="0"/>
          </a:xfrm>
          <a:prstGeom prst="line">
            <a:avLst/>
          </a:prstGeom>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5E4BA405-2ED8-4C4E-A50D-1EC87894E638}"/>
              </a:ext>
            </a:extLst>
          </p:cNvPr>
          <p:cNvSpPr txBox="1"/>
          <p:nvPr/>
        </p:nvSpPr>
        <p:spPr>
          <a:xfrm>
            <a:off x="672547" y="5865568"/>
            <a:ext cx="11171583" cy="400110"/>
          </a:xfrm>
          <a:prstGeom prst="rect">
            <a:avLst/>
          </a:prstGeom>
          <a:noFill/>
        </p:spPr>
        <p:txBody>
          <a:bodyPr wrap="square" rtlCol="0">
            <a:spAutoFit/>
          </a:bodyPr>
          <a:lstStyle/>
          <a:p>
            <a:r>
              <a:rPr lang="en-US" i="1" dirty="0"/>
              <a:t>           </a:t>
            </a:r>
            <a:r>
              <a:rPr lang="en-US" sz="2000" i="1" dirty="0">
                <a:latin typeface="Times New Roman" panose="02020603050405020304" pitchFamily="18" charset="0"/>
                <a:cs typeface="Times New Roman" panose="02020603050405020304" pitchFamily="18" charset="0"/>
              </a:rPr>
              <a:t>Sequential activation of ICCs , activates the whole ring and then the rings in antegrade sequence</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ED49178F-D44C-4BF3-A07A-27746995139D}"/>
              </a:ext>
            </a:extLst>
          </p:cNvPr>
          <p:cNvSpPr txBox="1"/>
          <p:nvPr/>
        </p:nvSpPr>
        <p:spPr>
          <a:xfrm>
            <a:off x="6977271" y="4464218"/>
            <a:ext cx="5214729" cy="123110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A=Slow-wave rhythm of resting membrane potential</a:t>
            </a:r>
          </a:p>
          <a:p>
            <a:r>
              <a:rPr lang="en-US" sz="1400" dirty="0">
                <a:latin typeface="Times New Roman" panose="02020603050405020304" pitchFamily="18" charset="0"/>
                <a:cs typeface="Times New Roman" panose="02020603050405020304" pitchFamily="18" charset="0"/>
              </a:rPr>
              <a:t>B=Spike Potential</a:t>
            </a:r>
          </a:p>
          <a:p>
            <a:r>
              <a:rPr lang="en-US" sz="1400" dirty="0">
                <a:latin typeface="Times New Roman" panose="02020603050405020304" pitchFamily="18" charset="0"/>
                <a:cs typeface="Times New Roman" panose="02020603050405020304" pitchFamily="18" charset="0"/>
              </a:rPr>
              <a:t>C=Spike Potential Initiated by slow wave Rhythm</a:t>
            </a:r>
          </a:p>
          <a:p>
            <a:r>
              <a:rPr lang="en-US" sz="1400" dirty="0">
                <a:latin typeface="Times New Roman" panose="02020603050405020304" pitchFamily="18" charset="0"/>
                <a:cs typeface="Times New Roman" panose="02020603050405020304" pitchFamily="18" charset="0"/>
              </a:rPr>
              <a:t>D=Action Potential with Plateau</a:t>
            </a:r>
          </a:p>
          <a:p>
            <a:endParaRPr lang="en-US" dirty="0"/>
          </a:p>
        </p:txBody>
      </p:sp>
    </p:spTree>
    <p:extLst>
      <p:ext uri="{BB962C8B-B14F-4D97-AF65-F5344CB8AC3E}">
        <p14:creationId xmlns:p14="http://schemas.microsoft.com/office/powerpoint/2010/main" val="172402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838200" y="2216426"/>
            <a:ext cx="10515600" cy="1918252"/>
          </a:xfrm>
        </p:spPr>
        <p:txBody>
          <a:bodyPr>
            <a:normAutofit/>
          </a:bodyPr>
          <a:lstStyle/>
          <a:p>
            <a:pPr algn="ctr"/>
            <a:r>
              <a:rPr lang="en-US" dirty="0">
                <a:latin typeface="Times New Roman" panose="02020603050405020304" pitchFamily="18" charset="0"/>
                <a:cs typeface="Times New Roman" panose="02020603050405020304" pitchFamily="18" charset="0"/>
              </a:rPr>
              <a:t>Objective : Problem | Solution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9" name="Straight Connector 8">
            <a:extLst>
              <a:ext uri="{FF2B5EF4-FFF2-40B4-BE49-F238E27FC236}">
                <a16:creationId xmlns:a16="http://schemas.microsoft.com/office/drawing/2014/main" id="{A0F065BF-216E-4279-99F5-18A5DC5A3EBB}"/>
              </a:ext>
            </a:extLst>
          </p:cNvPr>
          <p:cNvCxnSpPr/>
          <p:nvPr/>
        </p:nvCxnSpPr>
        <p:spPr>
          <a:xfrm>
            <a:off x="992256" y="3518452"/>
            <a:ext cx="102074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657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B19-3316-43AF-99D1-862D8DA2E6AB}"/>
              </a:ext>
            </a:extLst>
          </p:cNvPr>
          <p:cNvSpPr>
            <a:spLocks noGrp="1"/>
          </p:cNvSpPr>
          <p:nvPr>
            <p:ph type="title"/>
          </p:nvPr>
        </p:nvSpPr>
        <p:spPr>
          <a:xfrm>
            <a:off x="837162" y="871386"/>
            <a:ext cx="10719421" cy="930964"/>
          </a:xfrm>
        </p:spPr>
        <p:txBody>
          <a:bodyPr>
            <a:normAutofit fontScale="90000"/>
          </a:bodyPr>
          <a:lstStyle/>
          <a:p>
            <a:r>
              <a:rPr lang="en-US" sz="3600" dirty="0">
                <a:latin typeface="Times New Roman" panose="02020603050405020304" pitchFamily="18" charset="0"/>
                <a:cs typeface="Times New Roman" panose="02020603050405020304" pitchFamily="18" charset="0"/>
              </a:rPr>
              <a:t>Objective</a:t>
            </a:r>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Develop a Mathematical Model of Stomach to Recognize Healthy and Diseased State of Stomach by analyzing the Properties of Slow-wave. </a:t>
            </a:r>
            <a:r>
              <a:rPr lang="en-US" dirty="0">
                <a:latin typeface="Times New Roman" panose="02020603050405020304" pitchFamily="18" charset="0"/>
                <a:cs typeface="Times New Roman" panose="02020603050405020304" pitchFamily="18" charset="0"/>
              </a:rPr>
              <a:t> </a:t>
            </a:r>
          </a:p>
        </p:txBody>
      </p:sp>
      <p:sp>
        <p:nvSpPr>
          <p:cNvPr id="5" name="Text Placeholder 4">
            <a:extLst>
              <a:ext uri="{FF2B5EF4-FFF2-40B4-BE49-F238E27FC236}">
                <a16:creationId xmlns:a16="http://schemas.microsoft.com/office/drawing/2014/main" id="{34C9D083-271B-497F-89B0-AB26C9BEB698}"/>
              </a:ext>
            </a:extLst>
          </p:cNvPr>
          <p:cNvSpPr>
            <a:spLocks noGrp="1"/>
          </p:cNvSpPr>
          <p:nvPr>
            <p:ph type="body" idx="1"/>
          </p:nvPr>
        </p:nvSpPr>
        <p:spPr>
          <a:xfrm>
            <a:off x="1004162" y="1949442"/>
            <a:ext cx="5157787" cy="823912"/>
          </a:xfrm>
        </p:spPr>
        <p:txBody>
          <a:bodyPr>
            <a:normAutofit/>
          </a:bodyPr>
          <a:lstStyle/>
          <a:p>
            <a:pPr algn="ctr"/>
            <a:r>
              <a:rPr lang="en-US" sz="3600" b="0" dirty="0">
                <a:latin typeface="Times New Roman" panose="02020603050405020304" pitchFamily="18" charset="0"/>
                <a:cs typeface="Times New Roman" panose="02020603050405020304" pitchFamily="18" charset="0"/>
              </a:rPr>
              <a:t>Problem</a:t>
            </a:r>
          </a:p>
        </p:txBody>
      </p:sp>
      <p:sp>
        <p:nvSpPr>
          <p:cNvPr id="6" name="Content Placeholder 5">
            <a:extLst>
              <a:ext uri="{FF2B5EF4-FFF2-40B4-BE49-F238E27FC236}">
                <a16:creationId xmlns:a16="http://schemas.microsoft.com/office/drawing/2014/main" id="{67FD5C5D-2FD7-4670-A013-0460319CCA25}"/>
              </a:ext>
            </a:extLst>
          </p:cNvPr>
          <p:cNvSpPr>
            <a:spLocks noGrp="1"/>
          </p:cNvSpPr>
          <p:nvPr>
            <p:ph sz="half" idx="2"/>
          </p:nvPr>
        </p:nvSpPr>
        <p:spPr>
          <a:xfrm>
            <a:off x="809695" y="2879381"/>
            <a:ext cx="4916557" cy="3107547"/>
          </a:xfrm>
        </p:spPr>
        <p:txBody>
          <a:bodyPr>
            <a:normAutofit fontScale="92500" lnSpcReduction="20000"/>
          </a:bodyPr>
          <a:lstStyle/>
          <a:p>
            <a:r>
              <a:rPr lang="en-US" sz="2400" i="1" dirty="0">
                <a:latin typeface="Times New Roman" panose="02020603050405020304" pitchFamily="18" charset="0"/>
                <a:cs typeface="Times New Roman" panose="02020603050405020304" pitchFamily="18" charset="0"/>
              </a:rPr>
              <a:t>Diseased Stomach </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Gastric Dysthymias (Disorders). i.e; </a:t>
            </a:r>
          </a:p>
          <a:p>
            <a:pPr marL="0" indent="0">
              <a:buNone/>
            </a:pPr>
            <a:r>
              <a:rPr lang="en-US" sz="2400" b="1"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Bradygastria : &lt; 3cpm Slow-wave frequency (about 2cpm )</a:t>
            </a:r>
          </a:p>
          <a:p>
            <a:pPr marL="0" indent="0">
              <a:buNone/>
            </a:pPr>
            <a:r>
              <a:rPr lang="en-US" sz="2400" b="1"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Tachygastria : &gt; 3cpm Slow-wave Frequency (about 5cpm)</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cpm</a:t>
            </a:r>
            <a:r>
              <a:rPr lang="en-US" sz="2400" dirty="0">
                <a:latin typeface="Times New Roman" panose="02020603050405020304" pitchFamily="18" charset="0"/>
                <a:cs typeface="Times New Roman" panose="02020603050405020304" pitchFamily="18" charset="0"/>
              </a:rPr>
              <a:t>: Cycles Per Minute}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7449CB14-1E97-4E95-90A6-6CF1D891417E}"/>
              </a:ext>
            </a:extLst>
          </p:cNvPr>
          <p:cNvSpPr>
            <a:spLocks noGrp="1"/>
          </p:cNvSpPr>
          <p:nvPr>
            <p:ph type="body" sz="quarter" idx="3"/>
          </p:nvPr>
        </p:nvSpPr>
        <p:spPr>
          <a:xfrm>
            <a:off x="6161949" y="1927900"/>
            <a:ext cx="5183188" cy="825931"/>
          </a:xfrm>
        </p:spPr>
        <p:txBody>
          <a:bodyPr>
            <a:normAutofit/>
          </a:bodyPr>
          <a:lstStyle/>
          <a:p>
            <a:pPr algn="ctr"/>
            <a:r>
              <a:rPr lang="en-US" sz="3600" b="0" dirty="0">
                <a:latin typeface="Times New Roman" panose="02020603050405020304" pitchFamily="18" charset="0"/>
                <a:cs typeface="Times New Roman" panose="02020603050405020304" pitchFamily="18" charset="0"/>
              </a:rPr>
              <a:t>Solution</a:t>
            </a:r>
          </a:p>
        </p:txBody>
      </p:sp>
      <p:sp>
        <p:nvSpPr>
          <p:cNvPr id="8" name="Content Placeholder 7">
            <a:extLst>
              <a:ext uri="{FF2B5EF4-FFF2-40B4-BE49-F238E27FC236}">
                <a16:creationId xmlns:a16="http://schemas.microsoft.com/office/drawing/2014/main" id="{A9E169D9-7241-4F08-AFC3-90AC0B1B4D88}"/>
              </a:ext>
            </a:extLst>
          </p:cNvPr>
          <p:cNvSpPr>
            <a:spLocks noGrp="1"/>
          </p:cNvSpPr>
          <p:nvPr>
            <p:ph sz="quarter" idx="4"/>
          </p:nvPr>
        </p:nvSpPr>
        <p:spPr>
          <a:xfrm>
            <a:off x="6418052" y="2879381"/>
            <a:ext cx="5138531" cy="3428014"/>
          </a:xfrm>
        </p:spPr>
        <p:txBody>
          <a:bodyPr>
            <a:normAutofit fontScale="92500" lnSpcReduction="20000"/>
          </a:bodyPr>
          <a:lstStyle/>
          <a:p>
            <a:r>
              <a:rPr lang="en-US" sz="2400" i="1" dirty="0">
                <a:latin typeface="Times New Roman" panose="02020603050405020304" pitchFamily="18" charset="0"/>
                <a:cs typeface="Times New Roman" panose="02020603050405020304" pitchFamily="18" charset="0"/>
              </a:rPr>
              <a:t>Treatment – </a:t>
            </a:r>
            <a:r>
              <a:rPr lang="en-US" sz="2600" i="1" dirty="0">
                <a:latin typeface="Times New Roman" panose="02020603050405020304" pitchFamily="18" charset="0"/>
                <a:cs typeface="Times New Roman" panose="02020603050405020304" pitchFamily="18" charset="0"/>
              </a:rPr>
              <a:t>low-frequency, high-energy stimulation to entrain the stomach at a rhythm of 3 cycles per minute (normal condition)</a:t>
            </a:r>
          </a:p>
          <a:p>
            <a:r>
              <a:rPr lang="en-US" sz="2400" i="1" dirty="0">
                <a:latin typeface="Times New Roman" panose="02020603050405020304" pitchFamily="18" charset="0"/>
                <a:cs typeface="Times New Roman" panose="02020603050405020304" pitchFamily="18" charset="0"/>
              </a:rPr>
              <a:t>Diagnosis - Gastric Pacing- (to make it Healthy Stomach)</a:t>
            </a:r>
          </a:p>
          <a:p>
            <a:pPr marL="0" indent="0">
              <a:buNone/>
            </a:pPr>
            <a:r>
              <a:rPr lang="en-US" sz="2400" b="1" i="1" dirty="0">
                <a:latin typeface="Times New Roman" panose="02020603050405020304" pitchFamily="18" charset="0"/>
                <a:cs typeface="Times New Roman" panose="02020603050405020304" pitchFamily="18" charset="0"/>
              </a:rPr>
              <a:t>1.</a:t>
            </a:r>
            <a:r>
              <a:rPr lang="en-US" sz="2400" i="1" dirty="0">
                <a:latin typeface="Times New Roman" panose="02020603050405020304" pitchFamily="18" charset="0"/>
                <a:cs typeface="Times New Roman" panose="02020603050405020304" pitchFamily="18" charset="0"/>
              </a:rPr>
              <a:t>Record the Slow-wave Activity </a:t>
            </a:r>
          </a:p>
          <a:p>
            <a:pPr marL="0" indent="0">
              <a:buNone/>
            </a:pPr>
            <a:r>
              <a:rPr lang="en-US" sz="2400" b="1" i="1" dirty="0">
                <a:latin typeface="Times New Roman" panose="02020603050405020304" pitchFamily="18" charset="0"/>
                <a:cs typeface="Times New Roman" panose="02020603050405020304" pitchFamily="18" charset="0"/>
              </a:rPr>
              <a:t>2. </a:t>
            </a:r>
            <a:r>
              <a:rPr lang="en-US" sz="2400" i="1" dirty="0">
                <a:latin typeface="Times New Roman" panose="02020603050405020304" pitchFamily="18" charset="0"/>
                <a:cs typeface="Times New Roman" panose="02020603050405020304" pitchFamily="18" charset="0"/>
              </a:rPr>
              <a:t>Analyze the Sow-wave parameters </a:t>
            </a:r>
          </a:p>
          <a:p>
            <a:pPr marL="0" indent="0">
              <a:buNone/>
            </a:pPr>
            <a:r>
              <a:rPr lang="en-US" sz="2400" b="1" i="1" dirty="0">
                <a:latin typeface="Times New Roman" panose="02020603050405020304" pitchFamily="18" charset="0"/>
                <a:cs typeface="Times New Roman" panose="02020603050405020304" pitchFamily="18" charset="0"/>
              </a:rPr>
              <a:t>3.</a:t>
            </a:r>
            <a:r>
              <a:rPr lang="en-US" sz="2400" i="1" dirty="0">
                <a:latin typeface="Times New Roman" panose="02020603050405020304" pitchFamily="18" charset="0"/>
                <a:cs typeface="Times New Roman" panose="02020603050405020304" pitchFamily="18" charset="0"/>
              </a:rPr>
              <a:t>Recognize the Healthy/Diseased State of Stomach</a:t>
            </a:r>
          </a:p>
          <a:p>
            <a:pPr marL="0" indent="0">
              <a:buNone/>
            </a:pPr>
            <a:r>
              <a:rPr lang="en-US" sz="2400" b="1" i="1" dirty="0">
                <a:latin typeface="Times New Roman" panose="02020603050405020304" pitchFamily="18" charset="0"/>
                <a:cs typeface="Times New Roman" panose="02020603050405020304" pitchFamily="18" charset="0"/>
              </a:rPr>
              <a:t>4.</a:t>
            </a:r>
            <a:r>
              <a:rPr lang="en-US" sz="2400" i="1" dirty="0">
                <a:latin typeface="Times New Roman" panose="02020603050405020304" pitchFamily="18" charset="0"/>
                <a:cs typeface="Times New Roman" panose="02020603050405020304" pitchFamily="18" charset="0"/>
              </a:rPr>
              <a:t>Apply Stimulation of 3cpm</a:t>
            </a:r>
          </a:p>
        </p:txBody>
      </p:sp>
      <p:pic>
        <p:nvPicPr>
          <p:cNvPr id="4" name="Picture 3">
            <a:extLst>
              <a:ext uri="{FF2B5EF4-FFF2-40B4-BE49-F238E27FC236}">
                <a16:creationId xmlns:a16="http://schemas.microsoft.com/office/drawing/2014/main" id="{504BFFCE-7140-49F4-A7E9-DB13D2AFDCC1}"/>
              </a:ext>
            </a:extLst>
          </p:cNvPr>
          <p:cNvPicPr>
            <a:picLocks noChangeAspect="1"/>
          </p:cNvPicPr>
          <p:nvPr/>
        </p:nvPicPr>
        <p:blipFill>
          <a:blip r:embed="rId2"/>
          <a:stretch>
            <a:fillRect/>
          </a:stretch>
        </p:blipFill>
        <p:spPr>
          <a:xfrm>
            <a:off x="11168270" y="0"/>
            <a:ext cx="1023730" cy="940905"/>
          </a:xfrm>
          <a:prstGeom prst="rect">
            <a:avLst/>
          </a:prstGeom>
        </p:spPr>
      </p:pic>
      <p:cxnSp>
        <p:nvCxnSpPr>
          <p:cNvPr id="10" name="Straight Connector 9">
            <a:extLst>
              <a:ext uri="{FF2B5EF4-FFF2-40B4-BE49-F238E27FC236}">
                <a16:creationId xmlns:a16="http://schemas.microsoft.com/office/drawing/2014/main" id="{24C86429-0D94-4977-9E89-7C56622EA4B6}"/>
              </a:ext>
            </a:extLst>
          </p:cNvPr>
          <p:cNvCxnSpPr>
            <a:cxnSpLocks/>
          </p:cNvCxnSpPr>
          <p:nvPr/>
        </p:nvCxnSpPr>
        <p:spPr>
          <a:xfrm>
            <a:off x="1034984" y="2010397"/>
            <a:ext cx="10225086" cy="994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46CED7BE-05FD-4B0A-BF15-AE72B475E816}"/>
              </a:ext>
            </a:extLst>
          </p:cNvPr>
          <p:cNvCxnSpPr/>
          <p:nvPr/>
        </p:nvCxnSpPr>
        <p:spPr>
          <a:xfrm>
            <a:off x="2285998" y="2773354"/>
            <a:ext cx="259411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2D9E820-0FEF-4607-B3F3-B9BA49863183}"/>
              </a:ext>
            </a:extLst>
          </p:cNvPr>
          <p:cNvCxnSpPr/>
          <p:nvPr/>
        </p:nvCxnSpPr>
        <p:spPr>
          <a:xfrm>
            <a:off x="7503798" y="2753831"/>
            <a:ext cx="2613992"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1AFCE1F-593E-498F-9876-B707A1E80CBD}"/>
              </a:ext>
            </a:extLst>
          </p:cNvPr>
          <p:cNvCxnSpPr/>
          <p:nvPr/>
        </p:nvCxnSpPr>
        <p:spPr>
          <a:xfrm>
            <a:off x="5887278" y="2192374"/>
            <a:ext cx="0" cy="354250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507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3423-BF2B-4C00-B2DA-082A409AAD0B}"/>
              </a:ext>
            </a:extLst>
          </p:cNvPr>
          <p:cNvSpPr>
            <a:spLocks noGrp="1"/>
          </p:cNvSpPr>
          <p:nvPr>
            <p:ph type="title"/>
          </p:nvPr>
        </p:nvSpPr>
        <p:spPr>
          <a:xfrm>
            <a:off x="838200" y="2216426"/>
            <a:ext cx="10515600" cy="1918252"/>
          </a:xfrm>
        </p:spPr>
        <p:txBody>
          <a:bodyPr>
            <a:normAutofit/>
          </a:bodyPr>
          <a:lstStyle/>
          <a:p>
            <a:pPr algn="ctr"/>
            <a:r>
              <a:rPr lang="en-US" dirty="0">
                <a:latin typeface="Times New Roman" panose="02020603050405020304" pitchFamily="18" charset="0"/>
                <a:cs typeface="Times New Roman" panose="02020603050405020304" pitchFamily="18" charset="0"/>
              </a:rPr>
              <a:t>Solution : Computational Stomach Model,   Gastric Recording Device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CBD7E3-2254-4ED5-A696-ADE0EB4CCBB8}"/>
              </a:ext>
            </a:extLst>
          </p:cNvPr>
          <p:cNvPicPr>
            <a:picLocks noChangeAspect="1"/>
          </p:cNvPicPr>
          <p:nvPr/>
        </p:nvPicPr>
        <p:blipFill>
          <a:blip r:embed="rId2"/>
          <a:stretch>
            <a:fillRect/>
          </a:stretch>
        </p:blipFill>
        <p:spPr>
          <a:xfrm>
            <a:off x="11110596" y="0"/>
            <a:ext cx="1081404" cy="993913"/>
          </a:xfrm>
          <a:prstGeom prst="rect">
            <a:avLst/>
          </a:prstGeom>
        </p:spPr>
      </p:pic>
      <p:cxnSp>
        <p:nvCxnSpPr>
          <p:cNvPr id="4" name="Straight Connector 3">
            <a:extLst>
              <a:ext uri="{FF2B5EF4-FFF2-40B4-BE49-F238E27FC236}">
                <a16:creationId xmlns:a16="http://schemas.microsoft.com/office/drawing/2014/main" id="{06121B24-5340-4E0A-8337-33DF13C73605}"/>
              </a:ext>
            </a:extLst>
          </p:cNvPr>
          <p:cNvCxnSpPr>
            <a:cxnSpLocks/>
          </p:cNvCxnSpPr>
          <p:nvPr/>
        </p:nvCxnSpPr>
        <p:spPr>
          <a:xfrm flipH="1">
            <a:off x="838200" y="3548270"/>
            <a:ext cx="10272397" cy="11926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57913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6564</TotalTime>
  <Words>1750</Words>
  <Application>Microsoft Office PowerPoint</Application>
  <PresentationFormat>Widescreen</PresentationFormat>
  <Paragraphs>255</Paragraphs>
  <Slides>26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 Math</vt:lpstr>
      <vt:lpstr>Times New Roman</vt:lpstr>
      <vt:lpstr>Wingdings</vt:lpstr>
      <vt:lpstr>Office Theme</vt:lpstr>
      <vt:lpstr>    Thesis Research  Development of Healthy and Diseased Stomach Model  in-silico to Analyze Slow-wave activities for Gastrointestinal Research  </vt:lpstr>
      <vt:lpstr>PowerPoint Presentation</vt:lpstr>
      <vt:lpstr>Introduction</vt:lpstr>
      <vt:lpstr>PowerPoint Presentation</vt:lpstr>
      <vt:lpstr>PowerPoint Presentation</vt:lpstr>
      <vt:lpstr>                    Fig.2.Slow-wave Propagation                               Fig.3.Electrical Activities and Slow-wave Propagation in Smooth-muscle</vt:lpstr>
      <vt:lpstr>Objective : Problem | Solution </vt:lpstr>
      <vt:lpstr>Objective –Develop a Mathematical Model of Stomach to Recognize Healthy and Diseased State of Stomach by analyzing the Properties of Slow-wave.  </vt:lpstr>
      <vt:lpstr>Solution : Computational Stomach Model,   Gastric Recording Device   </vt:lpstr>
      <vt:lpstr>PowerPoint Presentation</vt:lpstr>
      <vt:lpstr>Healthy and Diseased Stomach Model</vt:lpstr>
      <vt:lpstr>PowerPoint Presentation</vt:lpstr>
      <vt:lpstr> Algorithm Flow for Slow-wave Parameters Analysis </vt:lpstr>
      <vt:lpstr>PowerPoint Presentation</vt:lpstr>
      <vt:lpstr>   Experimental Results :  Analysis of Slow-wave Parameters  1.Chnnel number (Electrode number) 2.Ring number 3.Slow-wave detection suing Peak detection 4.Time Interval Between each Slow-wave 5.Propagation Speed of Slow-wave</vt:lpstr>
      <vt:lpstr>PowerPoint Presentation</vt:lpstr>
      <vt:lpstr>PowerPoint Presentation</vt:lpstr>
      <vt:lpstr>PowerPoint Presentation</vt:lpstr>
      <vt:lpstr>PowerPoint Presentation</vt:lpstr>
      <vt:lpstr>PowerPoint Presentation</vt:lpstr>
      <vt:lpstr>PowerPoint Presentation</vt:lpstr>
      <vt:lpstr>Conclusions </vt:lpstr>
      <vt:lpstr>Conclusions </vt:lpstr>
      <vt:lpstr>Future Scope </vt:lpstr>
      <vt:lpstr>Future Scope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Research  Development of Healthy and Diseased Stomach Model in-silico to Analyze Slow-wave activities for Gastrointestinal Research</dc:title>
  <dc:creator>Niyati</dc:creator>
  <cp:lastModifiedBy>Niyati</cp:lastModifiedBy>
  <cp:revision>122</cp:revision>
  <dcterms:created xsi:type="dcterms:W3CDTF">2018-08-31T03:23:48Z</dcterms:created>
  <dcterms:modified xsi:type="dcterms:W3CDTF">2018-09-04T16:56:30Z</dcterms:modified>
</cp:coreProperties>
</file>